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slideMasters/_rels/slideMaster10.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32.gif" ContentType="image/gif"/>
  <Override PartName="/ppt/media/image12.png" ContentType="image/png"/>
  <Override PartName="/ppt/media/image33.gif" ContentType="image/gif"/>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media/image34.png" ContentType="image/png"/>
  <Override PartName="/ppt/media/image35.png" ContentType="image/png"/>
  <Override PartName="/ppt/media/image36.png" ContentType="image/png"/>
  <Override PartName="/ppt/media/image37.png" ContentType="image/png"/>
  <Override PartName="/ppt/media/image38.png" ContentType="image/png"/>
  <Override PartName="/ppt/media/image39.png" ContentType="image/png"/>
  <Override PartName="/ppt/media/image40.png" ContentType="image/png"/>
  <Override PartName="/ppt/media/image41.png" ContentType="image/png"/>
  <Override PartName="/ppt/media/image42.png" ContentType="image/png"/>
  <Override PartName="/ppt/slideLayouts/slideLayout31.xml" ContentType="application/vnd.openxmlformats-officedocument.presentationml.slideLayout+xml"/>
  <Override PartName="/ppt/slideLayouts/slideLayout119.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3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108.xml" ContentType="application/vnd.openxmlformats-officedocument.presentationml.slideLayout+xml"/>
  <Override PartName="/ppt/slideLayouts/slideLayout20.xml" ContentType="application/vnd.openxmlformats-officedocument.presentationml.slideLayout+xml"/>
  <Override PartName="/ppt/slideLayouts/slideLayout109.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118.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_rels/slideLayout35.xml.rels" ContentType="application/vnd.openxmlformats-package.relationships+xml"/>
  <Override PartName="/ppt/slideLayouts/_rels/slideLayout119.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55.xml.rels" ContentType="application/vnd.openxmlformats-package.relationships+xml"/>
  <Override PartName="/ppt/slideLayouts/_rels/slideLayout34.xml.rels" ContentType="application/vnd.openxmlformats-package.relationships+xml"/>
  <Override PartName="/ppt/slideLayouts/_rels/slideLayout118.xml.rels" ContentType="application/vnd.openxmlformats-package.relationships+xml"/>
  <Override PartName="/ppt/slideLayouts/_rels/slideLayout4.xml.rels" ContentType="application/vnd.openxmlformats-package.relationships+xml"/>
  <Override PartName="/ppt/slideLayouts/_rels/slideLayout56.xml.rels" ContentType="application/vnd.openxmlformats-package.relationships+xml"/>
  <Override PartName="/ppt/slideLayouts/_rels/slideLayout5.xml.rels" ContentType="application/vnd.openxmlformats-package.relationships+xml"/>
  <Override PartName="/ppt/slideLayouts/_rels/slideLayout57.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58.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59.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108.xml.rels" ContentType="application/vnd.openxmlformats-package.relationships+xml"/>
  <Override PartName="/ppt/slideLayouts/_rels/slideLayout24.xml.rels" ContentType="application/vnd.openxmlformats-package.relationships+xml"/>
  <Override PartName="/ppt/slideLayouts/_rels/slideLayout20.xml.rels" ContentType="application/vnd.openxmlformats-package.relationships+xml"/>
  <Override PartName="/ppt/slideLayouts/_rels/slideLayout109.xml.rels" ContentType="application/vnd.openxmlformats-package.relationships+xml"/>
  <Override PartName="/ppt/slideLayouts/_rels/slideLayout25.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60.xml.rels" ContentType="application/vnd.openxmlformats-package.relationships+xml"/>
  <Override PartName="/ppt/slideLayouts/_rels/slideLayout61.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4.xml.rels" ContentType="application/vnd.openxmlformats-package.relationships+xml"/>
  <Override PartName="/ppt/slideLayouts/_rels/slideLayout65.xml.rels" ContentType="application/vnd.openxmlformats-package.relationships+xml"/>
  <Override PartName="/ppt/slideLayouts/_rels/slideLayout66.xml.rels" ContentType="application/vnd.openxmlformats-package.relationships+xml"/>
  <Override PartName="/ppt/slideLayouts/_rels/slideLayout67.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70.xml.rels" ContentType="application/vnd.openxmlformats-package.relationships+xml"/>
  <Override PartName="/ppt/slideLayouts/_rels/slideLayout71.xml.rels" ContentType="application/vnd.openxmlformats-package.relationships+xml"/>
  <Override PartName="/ppt/slideLayouts/_rels/slideLayout72.xml.rels" ContentType="application/vnd.openxmlformats-package.relationships+xml"/>
  <Override PartName="/ppt/slideLayouts/_rels/slideLayout73.xml.rels" ContentType="application/vnd.openxmlformats-package.relationships+xml"/>
  <Override PartName="/ppt/slideLayouts/_rels/slideLayout74.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_rels/slideLayout77.xml.rels" ContentType="application/vnd.openxmlformats-package.relationships+xml"/>
  <Override PartName="/ppt/slideLayouts/_rels/slideLayout78.xml.rels" ContentType="application/vnd.openxmlformats-package.relationships+xml"/>
  <Override PartName="/ppt/slideLayouts/_rels/slideLayout79.xml.rels" ContentType="application/vnd.openxmlformats-package.relationships+xml"/>
  <Override PartName="/ppt/slideLayouts/_rels/slideLayout80.xml.rels" ContentType="application/vnd.openxmlformats-package.relationships+xml"/>
  <Override PartName="/ppt/slideLayouts/_rels/slideLayout81.xml.rels" ContentType="application/vnd.openxmlformats-package.relationships+xml"/>
  <Override PartName="/ppt/slideLayouts/_rels/slideLayout82.xml.rels" ContentType="application/vnd.openxmlformats-package.relationships+xml"/>
  <Override PartName="/ppt/slideLayouts/_rels/slideLayout83.xml.rels" ContentType="application/vnd.openxmlformats-package.relationships+xml"/>
  <Override PartName="/ppt/slideLayouts/_rels/slideLayout84.xml.rels" ContentType="application/vnd.openxmlformats-package.relationships+xml"/>
  <Override PartName="/ppt/slideLayouts/_rels/slideLayout85.xml.rels" ContentType="application/vnd.openxmlformats-package.relationships+xml"/>
  <Override PartName="/ppt/slideLayouts/_rels/slideLayout86.xml.rels" ContentType="application/vnd.openxmlformats-package.relationships+xml"/>
  <Override PartName="/ppt/slideLayouts/_rels/slideLayout87.xml.rels" ContentType="application/vnd.openxmlformats-package.relationships+xml"/>
  <Override PartName="/ppt/slideLayouts/_rels/slideLayout88.xml.rels" ContentType="application/vnd.openxmlformats-package.relationships+xml"/>
  <Override PartName="/ppt/slideLayouts/_rels/slideLayout89.xml.rels" ContentType="application/vnd.openxmlformats-package.relationships+xml"/>
  <Override PartName="/ppt/slideLayouts/_rels/slideLayout90.xml.rels" ContentType="application/vnd.openxmlformats-package.relationships+xml"/>
  <Override PartName="/ppt/slideLayouts/_rels/slideLayout91.xml.rels" ContentType="application/vnd.openxmlformats-package.relationships+xml"/>
  <Override PartName="/ppt/slideLayouts/_rels/slideLayout92.xml.rels" ContentType="application/vnd.openxmlformats-package.relationships+xml"/>
  <Override PartName="/ppt/slideLayouts/_rels/slideLayout93.xml.rels" ContentType="application/vnd.openxmlformats-package.relationships+xml"/>
  <Override PartName="/ppt/slideLayouts/_rels/slideLayout94.xml.rels" ContentType="application/vnd.openxmlformats-package.relationships+xml"/>
  <Override PartName="/ppt/slideLayouts/_rels/slideLayout95.xml.rels" ContentType="application/vnd.openxmlformats-package.relationships+xml"/>
  <Override PartName="/ppt/slideLayouts/_rels/slideLayout96.xml.rels" ContentType="application/vnd.openxmlformats-package.relationships+xml"/>
  <Override PartName="/ppt/slideLayouts/_rels/slideLayout97.xml.rels" ContentType="application/vnd.openxmlformats-package.relationships+xml"/>
  <Override PartName="/ppt/slideLayouts/_rels/slideLayout98.xml.rels" ContentType="application/vnd.openxmlformats-package.relationships+xml"/>
  <Override PartName="/ppt/slideLayouts/_rels/slideLayout99.xml.rels" ContentType="application/vnd.openxmlformats-package.relationships+xml"/>
  <Override PartName="/ppt/slideLayouts/_rels/slideLayout100.xml.rels" ContentType="application/vnd.openxmlformats-package.relationships+xml"/>
  <Override PartName="/ppt/slideLayouts/_rels/slideLayout101.xml.rels" ContentType="application/vnd.openxmlformats-package.relationships+xml"/>
  <Override PartName="/ppt/slideLayouts/_rels/slideLayout102.xml.rels" ContentType="application/vnd.openxmlformats-package.relationships+xml"/>
  <Override PartName="/ppt/slideLayouts/_rels/slideLayout103.xml.rels" ContentType="application/vnd.openxmlformats-package.relationships+xml"/>
  <Override PartName="/ppt/slideLayouts/_rels/slideLayout104.xml.rels" ContentType="application/vnd.openxmlformats-package.relationships+xml"/>
  <Override PartName="/ppt/slideLayouts/_rels/slideLayout105.xml.rels" ContentType="application/vnd.openxmlformats-package.relationships+xml"/>
  <Override PartName="/ppt/slideLayouts/_rels/slideLayout106.xml.rels" ContentType="application/vnd.openxmlformats-package.relationships+xml"/>
  <Override PartName="/ppt/slideLayouts/_rels/slideLayout107.xml.rels" ContentType="application/vnd.openxmlformats-package.relationships+xml"/>
  <Override PartName="/ppt/slideLayouts/_rels/slideLayout110.xml.rels" ContentType="application/vnd.openxmlformats-package.relationships+xml"/>
  <Override PartName="/ppt/slideLayouts/_rels/slideLayout111.xml.rels" ContentType="application/vnd.openxmlformats-package.relationships+xml"/>
  <Override PartName="/ppt/slideLayouts/_rels/slideLayout112.xml.rels" ContentType="application/vnd.openxmlformats-package.relationships+xml"/>
  <Override PartName="/ppt/slideLayouts/_rels/slideLayout113.xml.rels" ContentType="application/vnd.openxmlformats-package.relationships+xml"/>
  <Override PartName="/ppt/slideLayouts/_rels/slideLayout114.xml.rels" ContentType="application/vnd.openxmlformats-package.relationships+xml"/>
  <Override PartName="/ppt/slideLayouts/_rels/slideLayout115.xml.rels" ContentType="application/vnd.openxmlformats-package.relationships+xml"/>
  <Override PartName="/ppt/slideLayouts/_rels/slideLayout116.xml.rels" ContentType="application/vnd.openxmlformats-package.relationships+xml"/>
  <Override PartName="/ppt/slideLayouts/_rels/slideLayout117.xml.rels" ContentType="application/vnd.openxmlformats-package.relationships+xml"/>
  <Override PartName="/ppt/slideLayouts/_rels/slideLayout120.xml.rels" ContentType="application/vnd.openxmlformats-package.relationship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20.xml" ContentType="application/vnd.openxmlformats-officedocument.presentationml.slideLayout+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 Target="slides/slide1.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3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89"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39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9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92"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93" name="PlaceHolder 1"/>
          <p:cNvSpPr>
            <a:spLocks noGrp="1"/>
          </p:cNvSpPr>
          <p:nvPr>
            <p:ph type="subTitle"/>
          </p:nvPr>
        </p:nvSpPr>
        <p:spPr>
          <a:xfrm>
            <a:off x="521280" y="1536120"/>
            <a:ext cx="6876360" cy="29682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94"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39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9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39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98"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39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0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0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02"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40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0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0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06"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40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40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09"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41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1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1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41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14"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41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1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1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1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1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2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3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4"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425"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6"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42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28"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42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3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31"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32" name="PlaceHolder 1"/>
          <p:cNvSpPr>
            <a:spLocks noGrp="1"/>
          </p:cNvSpPr>
          <p:nvPr>
            <p:ph type="subTitle"/>
          </p:nvPr>
        </p:nvSpPr>
        <p:spPr>
          <a:xfrm>
            <a:off x="521280" y="1536120"/>
            <a:ext cx="6876360" cy="29682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33"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43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3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43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37"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43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3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4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41"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44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4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4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45"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44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44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48"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44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5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5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45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3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53"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454"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5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5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57"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5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5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9"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60"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62"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6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6"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7" name="PlaceHolder 1"/>
          <p:cNvSpPr>
            <a:spLocks noGrp="1"/>
          </p:cNvSpPr>
          <p:nvPr>
            <p:ph type="subTitle"/>
          </p:nvPr>
        </p:nvSpPr>
        <p:spPr>
          <a:xfrm>
            <a:off x="521280" y="1536120"/>
            <a:ext cx="6876360" cy="29682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6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7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7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5"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7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9"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81"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82"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8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87"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89"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90"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91"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92"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93"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94"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4"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105"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10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10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1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1"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1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2" name="PlaceHolder 1"/>
          <p:cNvSpPr>
            <a:spLocks noGrp="1"/>
          </p:cNvSpPr>
          <p:nvPr>
            <p:ph type="subTitle"/>
          </p:nvPr>
        </p:nvSpPr>
        <p:spPr>
          <a:xfrm>
            <a:off x="521280" y="1536120"/>
            <a:ext cx="6876360" cy="29682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11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1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11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1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2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12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2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2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12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2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12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3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3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134"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3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3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37"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3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3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9"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150"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152"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1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15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5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6"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7" name="PlaceHolder 1"/>
          <p:cNvSpPr>
            <a:spLocks noGrp="1"/>
          </p:cNvSpPr>
          <p:nvPr>
            <p:ph type="subTitle"/>
          </p:nvPr>
        </p:nvSpPr>
        <p:spPr>
          <a:xfrm>
            <a:off x="521280" y="1536120"/>
            <a:ext cx="6876360" cy="29682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15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6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16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6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5"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16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9"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171"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72"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17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7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7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77"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179"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80"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81"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82"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83"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84"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5"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19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19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20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0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2"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3" name="PlaceHolder 1"/>
          <p:cNvSpPr>
            <a:spLocks noGrp="1"/>
          </p:cNvSpPr>
          <p:nvPr>
            <p:ph type="subTitle"/>
          </p:nvPr>
        </p:nvSpPr>
        <p:spPr>
          <a:xfrm>
            <a:off x="521280" y="1536120"/>
            <a:ext cx="6876360" cy="29682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20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0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0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20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1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1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21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1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21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1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2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2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2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521280" y="1536120"/>
            <a:ext cx="6876360" cy="29682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22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2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2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2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2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3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0"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24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24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24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4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7"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8" name="PlaceHolder 1"/>
          <p:cNvSpPr>
            <a:spLocks noGrp="1"/>
          </p:cNvSpPr>
          <p:nvPr>
            <p:ph type="subTitle"/>
          </p:nvPr>
        </p:nvSpPr>
        <p:spPr>
          <a:xfrm>
            <a:off x="521280" y="1536120"/>
            <a:ext cx="6876360" cy="29682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2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5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5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25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5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2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6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1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26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6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26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6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6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27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7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7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7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7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7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95"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29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97"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29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30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0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02"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03" name="PlaceHolder 1"/>
          <p:cNvSpPr>
            <a:spLocks noGrp="1"/>
          </p:cNvSpPr>
          <p:nvPr>
            <p:ph type="subTitle"/>
          </p:nvPr>
        </p:nvSpPr>
        <p:spPr>
          <a:xfrm>
            <a:off x="521280" y="1536120"/>
            <a:ext cx="6876360" cy="29682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04"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30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0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30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2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08"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30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1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1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31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1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1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6"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31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1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9"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3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2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2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4"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32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2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2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2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2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3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42"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34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44"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34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34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4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49"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2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50" name="PlaceHolder 1"/>
          <p:cNvSpPr>
            <a:spLocks noGrp="1"/>
          </p:cNvSpPr>
          <p:nvPr>
            <p:ph type="subTitle"/>
          </p:nvPr>
        </p:nvSpPr>
        <p:spPr>
          <a:xfrm>
            <a:off x="521280" y="1536120"/>
            <a:ext cx="6876360" cy="29682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51"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35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5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35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35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5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5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36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6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6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36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6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66"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36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6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6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7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1"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37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7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7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7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7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7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85"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38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521280" y="1536120"/>
            <a:ext cx="6876360" cy="640080"/>
          </a:xfrm>
          <a:prstGeom prst="rect">
            <a:avLst/>
          </a:prstGeom>
        </p:spPr>
        <p:txBody>
          <a:bodyPr lIns="0" rIns="0" tIns="0" bIns="0" anchor="ctr">
            <a:noAutofit/>
          </a:bodyPr>
          <a:p>
            <a:pPr algn="ctr"/>
            <a:endParaRPr b="0" lang="en-US" sz="4400" spc="-1" strike="noStrike">
              <a:latin typeface="Arial"/>
            </a:endParaRPr>
          </a:p>
        </p:txBody>
      </p:sp>
      <p:sp>
        <p:nvSpPr>
          <p:cNvPr id="38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22.png"/><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 Id="rId13" Type="http://schemas.openxmlformats.org/officeDocument/2006/relationships/slideLayout" Target="../slideLayouts/slideLayout119.xml"/><Relationship Id="rId14" Type="http://schemas.openxmlformats.org/officeDocument/2006/relationships/slideLayout" Target="../slideLayouts/slideLayout120.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slideLayout" Target="../slideLayouts/slideLayout13.xml"/><Relationship Id="rId9" Type="http://schemas.openxmlformats.org/officeDocument/2006/relationships/slideLayout" Target="../slideLayouts/slideLayout14.xml"/><Relationship Id="rId10" Type="http://schemas.openxmlformats.org/officeDocument/2006/relationships/slideLayout" Target="../slideLayouts/slideLayout15.xml"/><Relationship Id="rId11" Type="http://schemas.openxmlformats.org/officeDocument/2006/relationships/slideLayout" Target="../slideLayouts/slideLayout16.xml"/><Relationship Id="rId12" Type="http://schemas.openxmlformats.org/officeDocument/2006/relationships/slideLayout" Target="../slideLayouts/slideLayout17.xml"/><Relationship Id="rId13" Type="http://schemas.openxmlformats.org/officeDocument/2006/relationships/slideLayout" Target="../slideLayouts/slideLayout18.xml"/><Relationship Id="rId14" Type="http://schemas.openxmlformats.org/officeDocument/2006/relationships/slideLayout" Target="../slideLayouts/slideLayout19.xml"/><Relationship Id="rId15" Type="http://schemas.openxmlformats.org/officeDocument/2006/relationships/slideLayout" Target="../slideLayouts/slideLayout20.xml"/><Relationship Id="rId16" Type="http://schemas.openxmlformats.org/officeDocument/2006/relationships/slideLayout" Target="../slideLayouts/slideLayout21.xml"/><Relationship Id="rId17" Type="http://schemas.openxmlformats.org/officeDocument/2006/relationships/slideLayout" Target="../slideLayouts/slideLayout22.xml"/><Relationship Id="rId18" Type="http://schemas.openxmlformats.org/officeDocument/2006/relationships/slideLayout" Target="../slideLayouts/slideLayout23.xml"/><Relationship Id="rId19"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8.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9.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0.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1.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slideLayout" Target="../slideLayouts/slideLayout73.xml"/><Relationship Id="rId9" Type="http://schemas.openxmlformats.org/officeDocument/2006/relationships/slideLayout" Target="../slideLayouts/slideLayout74.xml"/><Relationship Id="rId10" Type="http://schemas.openxmlformats.org/officeDocument/2006/relationships/slideLayout" Target="../slideLayouts/slideLayout75.xml"/><Relationship Id="rId11" Type="http://schemas.openxmlformats.org/officeDocument/2006/relationships/slideLayout" Target="../slideLayouts/slideLayout76.xml"/><Relationship Id="rId12" Type="http://schemas.openxmlformats.org/officeDocument/2006/relationships/slideLayout" Target="../slideLayouts/slideLayout77.xml"/><Relationship Id="rId13" Type="http://schemas.openxmlformats.org/officeDocument/2006/relationships/slideLayout" Target="../slideLayouts/slideLayout78.xml"/><Relationship Id="rId14" Type="http://schemas.openxmlformats.org/officeDocument/2006/relationships/slideLayout" Target="../slideLayouts/slideLayout79.xml"/><Relationship Id="rId15" Type="http://schemas.openxmlformats.org/officeDocument/2006/relationships/slideLayout" Target="../slideLayouts/slideLayout80.xml"/><Relationship Id="rId16" Type="http://schemas.openxmlformats.org/officeDocument/2006/relationships/slideLayout" Target="../slideLayouts/slideLayout81.xml"/><Relationship Id="rId17" Type="http://schemas.openxmlformats.org/officeDocument/2006/relationships/slideLayout" Target="../slideLayouts/slideLayout82.xml"/><Relationship Id="rId18" Type="http://schemas.openxmlformats.org/officeDocument/2006/relationships/slideLayout" Target="../slideLayouts/slideLayout83.xml"/><Relationship Id="rId19"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slideLayout" Target="../slideLayouts/slideLayout85.xml"/><Relationship Id="rId5" Type="http://schemas.openxmlformats.org/officeDocument/2006/relationships/slideLayout" Target="../slideLayouts/slideLayout86.xml"/><Relationship Id="rId6" Type="http://schemas.openxmlformats.org/officeDocument/2006/relationships/slideLayout" Target="../slideLayouts/slideLayout87.xml"/><Relationship Id="rId7" Type="http://schemas.openxmlformats.org/officeDocument/2006/relationships/slideLayout" Target="../slideLayouts/slideLayout88.xml"/><Relationship Id="rId8" Type="http://schemas.openxmlformats.org/officeDocument/2006/relationships/slideLayout" Target="../slideLayouts/slideLayout89.xml"/><Relationship Id="rId9" Type="http://schemas.openxmlformats.org/officeDocument/2006/relationships/slideLayout" Target="../slideLayouts/slideLayout90.xml"/><Relationship Id="rId10" Type="http://schemas.openxmlformats.org/officeDocument/2006/relationships/slideLayout" Target="../slideLayouts/slideLayout91.xml"/><Relationship Id="rId11" Type="http://schemas.openxmlformats.org/officeDocument/2006/relationships/slideLayout" Target="../slideLayouts/slideLayout92.xml"/><Relationship Id="rId12" Type="http://schemas.openxmlformats.org/officeDocument/2006/relationships/slideLayout" Target="../slideLayouts/slideLayout93.xml"/><Relationship Id="rId13" Type="http://schemas.openxmlformats.org/officeDocument/2006/relationships/slideLayout" Target="../slideLayouts/slideLayout94.xml"/><Relationship Id="rId14" Type="http://schemas.openxmlformats.org/officeDocument/2006/relationships/slideLayout" Target="../slideLayouts/slideLayout95.xml"/><Relationship Id="rId15"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255960" y="265320"/>
            <a:ext cx="11683080" cy="6332400"/>
          </a:xfrm>
          <a:custGeom>
            <a:avLst/>
            <a:gdLst/>
            <a:ahLst/>
            <a:rect l="l" t="t" r="r" b="b"/>
            <a:pathLst>
              <a:path w="21600" h="21600">
                <a:moveTo>
                  <a:pt x="0" y="0"/>
                </a:moveTo>
                <a:lnTo>
                  <a:pt x="21600" y="0"/>
                </a:lnTo>
                <a:lnTo>
                  <a:pt x="21600" y="21600"/>
                </a:lnTo>
                <a:lnTo>
                  <a:pt x="0" y="21600"/>
                </a:lnTo>
                <a:close/>
              </a:path>
            </a:pathLst>
          </a:custGeom>
          <a:solidFill>
            <a:srgbClr val="f5f5f5"/>
          </a:solidFill>
          <a:ln w="0">
            <a:noFill/>
          </a:ln>
        </p:spPr>
        <p:style>
          <a:lnRef idx="0"/>
          <a:fillRef idx="0"/>
          <a:effectRef idx="0"/>
          <a:fontRef idx="minor"/>
        </p:style>
      </p:sp>
      <p:sp>
        <p:nvSpPr>
          <p:cNvPr id="1" name="PlaceHolder 2"/>
          <p:cNvSpPr>
            <a:spLocks noGrp="1"/>
          </p:cNvSpPr>
          <p:nvPr>
            <p:ph type="title"/>
          </p:nvPr>
        </p:nvSpPr>
        <p:spPr>
          <a:xfrm>
            <a:off x="604440" y="448560"/>
            <a:ext cx="10983240" cy="747720"/>
          </a:xfrm>
          <a:prstGeom prst="rect">
            <a:avLst/>
          </a:prstGeom>
        </p:spPr>
        <p:txBody>
          <a:bodyPr anchor="ctr">
            <a:normAutofit/>
          </a:bodyPr>
          <a:p>
            <a:pPr>
              <a:lnSpc>
                <a:spcPct val="90000"/>
              </a:lnSpc>
            </a:pPr>
            <a:r>
              <a:rPr b="0" lang="en-US" sz="2800" spc="-1" strike="noStrike">
                <a:solidFill>
                  <a:srgbClr val="3b3838"/>
                </a:solidFill>
                <a:latin typeface="Segoe UI Light"/>
              </a:rPr>
              <a:t>Click to edit Master title style</a:t>
            </a:r>
            <a:endParaRPr b="0" lang="en-US" sz="2800" spc="-1" strike="noStrike">
              <a:latin typeface="Arial"/>
            </a:endParaRPr>
          </a:p>
        </p:txBody>
      </p:sp>
      <p:sp>
        <p:nvSpPr>
          <p:cNvPr id="2" name="PlaceHolder 3"/>
          <p:cNvSpPr>
            <a:spLocks noGrp="1"/>
          </p:cNvSpPr>
          <p:nvPr>
            <p:ph type="body"/>
          </p:nvPr>
        </p:nvSpPr>
        <p:spPr>
          <a:xfrm>
            <a:off x="838080" y="1825560"/>
            <a:ext cx="10515600" cy="4351320"/>
          </a:xfrm>
          <a:prstGeom prst="rect">
            <a:avLst/>
          </a:prstGeom>
        </p:spPr>
        <p:txBody>
          <a:bodyPr>
            <a:normAutofit/>
          </a:bodyPr>
          <a:p>
            <a:pPr marL="228600" indent="-228600">
              <a:lnSpc>
                <a:spcPct val="90000"/>
              </a:lnSpc>
              <a:spcBef>
                <a:spcPts val="1001"/>
              </a:spcBef>
              <a:buClr>
                <a:srgbClr val="000000"/>
              </a:buClr>
              <a:buSzPct val="45000"/>
              <a:buFont typeface="Wingdings" charset="2"/>
              <a:buChar char=""/>
            </a:pPr>
            <a:r>
              <a:rPr b="0" lang="en-US" sz="2800" spc="-1" strike="noStrike">
                <a:solidFill>
                  <a:srgbClr val="000000"/>
                </a:solidFill>
                <a:latin typeface="Segoe UI"/>
              </a:rPr>
              <a:t>Click to edit Master text styles</a:t>
            </a:r>
            <a:endParaRPr b="0" lang="en-US" sz="2800" spc="-1" strike="noStrike">
              <a:latin typeface="Arial"/>
            </a:endParaRPr>
          </a:p>
          <a:p>
            <a:pPr lvl="1" marL="685800" indent="-228600">
              <a:lnSpc>
                <a:spcPct val="90000"/>
              </a:lnSpc>
              <a:spcBef>
                <a:spcPts val="499"/>
              </a:spcBef>
              <a:buClr>
                <a:srgbClr val="000000"/>
              </a:buClr>
              <a:buSzPct val="75000"/>
              <a:buFont typeface="Symbol" charset="2"/>
              <a:buChar char=""/>
            </a:pPr>
            <a:r>
              <a:rPr b="0" lang="en-US" sz="2400" spc="-1" strike="noStrike">
                <a:solidFill>
                  <a:srgbClr val="000000"/>
                </a:solidFill>
                <a:latin typeface="Segoe UI"/>
              </a:rPr>
              <a:t>Second level</a:t>
            </a:r>
            <a:endParaRPr b="0" lang="en-US" sz="2400" spc="-1" strike="noStrike">
              <a:latin typeface="Arial"/>
            </a:endParaRPr>
          </a:p>
          <a:p>
            <a:pPr lvl="2" marL="1143000" indent="-228600">
              <a:lnSpc>
                <a:spcPct val="90000"/>
              </a:lnSpc>
              <a:spcBef>
                <a:spcPts val="499"/>
              </a:spcBef>
              <a:buClr>
                <a:srgbClr val="000000"/>
              </a:buClr>
              <a:buSzPct val="45000"/>
              <a:buFont typeface="Wingdings" charset="2"/>
              <a:buChar char=""/>
            </a:pPr>
            <a:r>
              <a:rPr b="0" lang="en-US" sz="2000" spc="-1" strike="noStrike">
                <a:solidFill>
                  <a:srgbClr val="000000"/>
                </a:solidFill>
                <a:latin typeface="Segoe UI"/>
              </a:rPr>
              <a:t>Third level</a:t>
            </a:r>
            <a:endParaRPr b="0" lang="en-US" sz="2000" spc="-1" strike="noStrike">
              <a:latin typeface="Arial"/>
            </a:endParaRPr>
          </a:p>
          <a:p>
            <a:pPr lvl="3" marL="1600200" indent="-228600">
              <a:lnSpc>
                <a:spcPct val="90000"/>
              </a:lnSpc>
              <a:spcBef>
                <a:spcPts val="499"/>
              </a:spcBef>
              <a:buClr>
                <a:srgbClr val="000000"/>
              </a:buClr>
              <a:buSzPct val="75000"/>
              <a:buFont typeface="Symbol" charset="2"/>
              <a:buChar char=""/>
            </a:pPr>
            <a:r>
              <a:rPr b="0" lang="en-US" sz="1800" spc="-1" strike="noStrike">
                <a:solidFill>
                  <a:srgbClr val="000000"/>
                </a:solidFill>
                <a:latin typeface="Segoe UI"/>
              </a:rPr>
              <a:t>Fourth level</a:t>
            </a:r>
            <a:endParaRPr b="0" lang="en-US" sz="1800" spc="-1" strike="noStrike">
              <a:latin typeface="Arial"/>
            </a:endParaRPr>
          </a:p>
          <a:p>
            <a:pPr lvl="4" marL="2057400" indent="-228600">
              <a:lnSpc>
                <a:spcPct val="90000"/>
              </a:lnSpc>
              <a:spcBef>
                <a:spcPts val="499"/>
              </a:spcBef>
              <a:buClr>
                <a:srgbClr val="000000"/>
              </a:buClr>
              <a:buSzPct val="45000"/>
              <a:buFont typeface="Wingdings" charset="2"/>
              <a:buChar char=""/>
            </a:pPr>
            <a:r>
              <a:rPr b="0" lang="en-US" sz="1800" spc="-1" strike="noStrike">
                <a:solidFill>
                  <a:srgbClr val="000000"/>
                </a:solidFill>
                <a:latin typeface="Segoe UI"/>
              </a:rPr>
              <a:t>Fifth level</a:t>
            </a:r>
            <a:endParaRPr b="0" lang="en-US" sz="1800" spc="-1" strike="noStrike">
              <a:latin typeface="Arial"/>
            </a:endParaRPr>
          </a:p>
        </p:txBody>
      </p:sp>
      <p:sp>
        <p:nvSpPr>
          <p:cNvPr id="3" name="PlaceHolder 4"/>
          <p:cNvSpPr>
            <a:spLocks noGrp="1"/>
          </p:cNvSpPr>
          <p:nvPr>
            <p:ph type="dt"/>
          </p:nvPr>
        </p:nvSpPr>
        <p:spPr>
          <a:xfrm>
            <a:off x="604440" y="6328800"/>
            <a:ext cx="2743200" cy="365040"/>
          </a:xfrm>
          <a:prstGeom prst="rect">
            <a:avLst/>
          </a:prstGeom>
        </p:spPr>
        <p:txBody>
          <a:bodyPr anchor="ctr">
            <a:noAutofit/>
          </a:bodyPr>
          <a:p>
            <a:endParaRPr b="0" lang="en-US" sz="2400" spc="-1" strike="noStrike">
              <a:latin typeface="Times New Roman"/>
            </a:endParaRPr>
          </a:p>
        </p:txBody>
      </p:sp>
      <p:sp>
        <p:nvSpPr>
          <p:cNvPr id="4" name="PlaceHolder 5"/>
          <p:cNvSpPr>
            <a:spLocks noGrp="1"/>
          </p:cNvSpPr>
          <p:nvPr>
            <p:ph type="ftr"/>
          </p:nvPr>
        </p:nvSpPr>
        <p:spPr>
          <a:xfrm>
            <a:off x="4038480" y="6328800"/>
            <a:ext cx="4114800" cy="365040"/>
          </a:xfrm>
          <a:prstGeom prst="rect">
            <a:avLst/>
          </a:prstGeom>
        </p:spPr>
        <p:txBody>
          <a:bodyPr anchor="ctr" anchorCtr="1">
            <a:noAutofit/>
          </a:bodyPr>
          <a:p>
            <a:endParaRPr b="0" lang="en-US" sz="2400" spc="-1" strike="noStrike">
              <a:latin typeface="Times New Roman"/>
            </a:endParaRPr>
          </a:p>
        </p:txBody>
      </p:sp>
      <p:sp>
        <p:nvSpPr>
          <p:cNvPr id="5" name="PlaceHolder 6"/>
          <p:cNvSpPr>
            <a:spLocks noGrp="1"/>
          </p:cNvSpPr>
          <p:nvPr>
            <p:ph type="sldNum"/>
          </p:nvPr>
        </p:nvSpPr>
        <p:spPr>
          <a:xfrm>
            <a:off x="8844480" y="6328800"/>
            <a:ext cx="2743200" cy="365040"/>
          </a:xfrm>
          <a:prstGeom prst="rect">
            <a:avLst/>
          </a:prstGeom>
        </p:spPr>
        <p:txBody>
          <a:bodyPr anchor="ctr">
            <a:noAutofit/>
          </a:bodyPr>
          <a:p>
            <a:pPr algn="r">
              <a:lnSpc>
                <a:spcPct val="100000"/>
              </a:lnSpc>
            </a:pPr>
            <a:fld id="{8DD9F638-7E64-4DC0-A87E-A245E6CE51A7}" type="slidenum">
              <a:rPr b="0" lang="en-US" sz="1200" spc="-1" strike="noStrike">
                <a:solidFill>
                  <a:srgbClr val="898989"/>
                </a:solidFill>
                <a:latin typeface="Segoe UI"/>
              </a:rPr>
              <a:t>&lt;number&gt;</a:t>
            </a:fld>
            <a:endParaRPr b="0" lang="en-US" sz="1200" spc="-1" strike="noStrike">
              <a:latin typeface="Times New Roman"/>
            </a:endParaRPr>
          </a:p>
        </p:txBody>
      </p:sp>
      <p:cxnSp>
        <p:nvCxnSpPr>
          <p:cNvPr id="6" name="Line 7"/>
          <p:cNvCxnSpPr/>
          <p:nvPr/>
        </p:nvCxnSpPr>
        <p:spPr>
          <a:xfrm>
            <a:off x="604440" y="1196280"/>
            <a:ext cx="10983600" cy="360"/>
          </a:xfrm>
          <a:prstGeom prst="straightConnector1">
            <a:avLst/>
          </a:prstGeom>
          <a:ln w="25560">
            <a:solidFill>
              <a:srgbClr val="000000"/>
            </a:solidFill>
            <a:miter/>
          </a:ln>
        </p:spPr>
      </p:cxnSp>
      <p:pic>
        <p:nvPicPr>
          <p:cNvPr id="7" name="Picture 10" descr=""/>
          <p:cNvPicPr/>
          <p:nvPr/>
        </p:nvPicPr>
        <p:blipFill>
          <a:blip r:embed="rId2"/>
          <a:stretch/>
        </p:blipFill>
        <p:spPr>
          <a:xfrm>
            <a:off x="9900360" y="655920"/>
            <a:ext cx="1669680" cy="333360"/>
          </a:xfrm>
          <a:prstGeom prst="rect">
            <a:avLst/>
          </a:prstGeom>
          <a:ln w="12600">
            <a:noFill/>
          </a:ln>
        </p:spPr>
      </p:pic>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21" name="CustomShape 1"/>
          <p:cNvSpPr/>
          <p:nvPr/>
        </p:nvSpPr>
        <p:spPr>
          <a:xfrm>
            <a:off x="255960" y="265320"/>
            <a:ext cx="11683080" cy="6332400"/>
          </a:xfrm>
          <a:custGeom>
            <a:avLst/>
            <a:gdLst/>
            <a:ahLst/>
            <a:rect l="l" t="t" r="r" b="b"/>
            <a:pathLst>
              <a:path w="21600" h="21600">
                <a:moveTo>
                  <a:pt x="0" y="0"/>
                </a:moveTo>
                <a:lnTo>
                  <a:pt x="21600" y="0"/>
                </a:lnTo>
                <a:lnTo>
                  <a:pt x="21600" y="21600"/>
                </a:lnTo>
                <a:lnTo>
                  <a:pt x="0" y="21600"/>
                </a:lnTo>
                <a:close/>
              </a:path>
            </a:pathLst>
          </a:custGeom>
          <a:solidFill>
            <a:srgbClr val="f5f5f5"/>
          </a:solidFill>
          <a:ln w="0">
            <a:noFill/>
          </a:ln>
        </p:spPr>
        <p:style>
          <a:lnRef idx="0"/>
          <a:fillRef idx="0"/>
          <a:effectRef idx="0"/>
          <a:fontRef idx="minor"/>
        </p:style>
      </p:sp>
      <p:cxnSp>
        <p:nvCxnSpPr>
          <p:cNvPr id="422" name="Line 2"/>
          <p:cNvCxnSpPr/>
          <p:nvPr/>
        </p:nvCxnSpPr>
        <p:spPr>
          <a:xfrm>
            <a:off x="604440" y="1196280"/>
            <a:ext cx="10983600" cy="360"/>
          </a:xfrm>
          <a:prstGeom prst="straightConnector1">
            <a:avLst/>
          </a:prstGeom>
          <a:ln w="25560">
            <a:solidFill>
              <a:srgbClr val="000000"/>
            </a:solidFill>
            <a:miter/>
          </a:ln>
        </p:spPr>
      </p:cxnSp>
      <p:pic>
        <p:nvPicPr>
          <p:cNvPr id="423" name="Picture 3" descr=""/>
          <p:cNvPicPr/>
          <p:nvPr/>
        </p:nvPicPr>
        <p:blipFill>
          <a:blip r:embed="rId2"/>
          <a:stretch/>
        </p:blipFill>
        <p:spPr>
          <a:xfrm>
            <a:off x="9900360" y="655920"/>
            <a:ext cx="1669680" cy="333360"/>
          </a:xfrm>
          <a:prstGeom prst="rect">
            <a:avLst/>
          </a:prstGeom>
          <a:ln w="12600">
            <a:noFill/>
          </a:ln>
        </p:spPr>
      </p:pic>
    </p:spTree>
  </p:cSld>
  <p:clrMap bg1="lt1" bg2="lt2" tx1="dk1" tx2="dk2" accent1="accent1" accent2="accent2" accent3="accent3" accent4="accent4" accent5="accent5" accent6="accent6" hlink="hlink" folHlink="folHlink"/>
  <p:sldLayoutIdLst>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4" name="CustomShape 1"/>
          <p:cNvSpPr/>
          <p:nvPr/>
        </p:nvSpPr>
        <p:spPr>
          <a:xfrm>
            <a:off x="0" y="0"/>
            <a:ext cx="12192120" cy="4975200"/>
          </a:xfrm>
          <a:custGeom>
            <a:avLst/>
            <a:gdLst/>
            <a:ahLst/>
            <a:rect l="l" t="t" r="r" b="b"/>
            <a:pathLst>
              <a:path w="21600" h="21600">
                <a:moveTo>
                  <a:pt x="0" y="0"/>
                </a:moveTo>
                <a:lnTo>
                  <a:pt x="21600" y="0"/>
                </a:lnTo>
                <a:lnTo>
                  <a:pt x="21600" y="21600"/>
                </a:lnTo>
                <a:lnTo>
                  <a:pt x="0" y="21600"/>
                </a:lnTo>
                <a:close/>
              </a:path>
            </a:pathLst>
          </a:custGeom>
          <a:solidFill>
            <a:srgbClr val="ffcd24"/>
          </a:solidFill>
          <a:ln w="0">
            <a:noFill/>
          </a:ln>
        </p:spPr>
        <p:style>
          <a:lnRef idx="0"/>
          <a:fillRef idx="0"/>
          <a:effectRef idx="0"/>
          <a:fontRef idx="minor"/>
        </p:style>
      </p:sp>
      <p:sp>
        <p:nvSpPr>
          <p:cNvPr id="45" name="PlaceHolder 2"/>
          <p:cNvSpPr>
            <a:spLocks noGrp="1"/>
          </p:cNvSpPr>
          <p:nvPr>
            <p:ph type="title"/>
          </p:nvPr>
        </p:nvSpPr>
        <p:spPr>
          <a:xfrm>
            <a:off x="1523880" y="1333440"/>
            <a:ext cx="9144000" cy="2219400"/>
          </a:xfrm>
          <a:prstGeom prst="rect">
            <a:avLst/>
          </a:prstGeom>
        </p:spPr>
        <p:txBody>
          <a:bodyPr tIns="0" bIns="0">
            <a:noAutofit/>
          </a:bodyPr>
          <a:p>
            <a:pPr>
              <a:lnSpc>
                <a:spcPct val="100000"/>
              </a:lnSpc>
            </a:pPr>
            <a:r>
              <a:rPr b="0" lang="en-US" sz="4800" spc="-1" strike="noStrike">
                <a:solidFill>
                  <a:srgbClr val="000000"/>
                </a:solidFill>
                <a:latin typeface="Segoe UI Light"/>
              </a:rPr>
              <a:t>Click to edit Master title style</a:t>
            </a:r>
            <a:endParaRPr b="0" lang="en-US" sz="4800" spc="-1" strike="noStrike">
              <a:latin typeface="Arial"/>
            </a:endParaRPr>
          </a:p>
        </p:txBody>
      </p:sp>
      <p:sp>
        <p:nvSpPr>
          <p:cNvPr id="46" name="CustomShape 3"/>
          <p:cNvSpPr/>
          <p:nvPr/>
        </p:nvSpPr>
        <p:spPr>
          <a:xfrm>
            <a:off x="0" y="325800"/>
            <a:ext cx="12192120" cy="682200"/>
          </a:xfrm>
          <a:custGeom>
            <a:avLst/>
            <a:gdLst/>
            <a:ahLst/>
            <a:rect l="l" t="t" r="r" b="b"/>
            <a:pathLst>
              <a:path w="21600" h="21600">
                <a:moveTo>
                  <a:pt x="0" y="0"/>
                </a:moveTo>
                <a:lnTo>
                  <a:pt x="21600" y="0"/>
                </a:lnTo>
                <a:lnTo>
                  <a:pt x="21600" y="21600"/>
                </a:lnTo>
                <a:lnTo>
                  <a:pt x="0" y="21600"/>
                </a:lnTo>
                <a:close/>
              </a:path>
            </a:pathLst>
          </a:custGeom>
          <a:solidFill>
            <a:srgbClr val="000000"/>
          </a:solidFill>
          <a:ln w="0">
            <a:noFill/>
          </a:ln>
        </p:spPr>
        <p:style>
          <a:lnRef idx="0"/>
          <a:fillRef idx="0"/>
          <a:effectRef idx="0"/>
          <a:fontRef idx="minor"/>
        </p:style>
      </p:sp>
      <p:sp>
        <p:nvSpPr>
          <p:cNvPr id="47" name="CustomShape 4"/>
          <p:cNvSpPr/>
          <p:nvPr/>
        </p:nvSpPr>
        <p:spPr>
          <a:xfrm>
            <a:off x="0" y="3549600"/>
            <a:ext cx="12192120" cy="18000"/>
          </a:xfrm>
          <a:custGeom>
            <a:avLst/>
            <a:gdLst/>
            <a:ahLst/>
            <a:rect l="l" t="t" r="r" b="b"/>
            <a:pathLst>
              <a:path w="21600" h="21600">
                <a:moveTo>
                  <a:pt x="0" y="0"/>
                </a:moveTo>
                <a:lnTo>
                  <a:pt x="21600" y="0"/>
                </a:lnTo>
                <a:lnTo>
                  <a:pt x="21600" y="21600"/>
                </a:lnTo>
                <a:lnTo>
                  <a:pt x="0" y="21600"/>
                </a:lnTo>
                <a:close/>
              </a:path>
            </a:pathLst>
          </a:custGeom>
          <a:solidFill>
            <a:srgbClr val="000000"/>
          </a:solidFill>
          <a:ln w="0">
            <a:noFill/>
          </a:ln>
        </p:spPr>
        <p:style>
          <a:lnRef idx="0"/>
          <a:fillRef idx="0"/>
          <a:effectRef idx="0"/>
          <a:fontRef idx="minor"/>
        </p:style>
      </p:sp>
      <p:sp>
        <p:nvSpPr>
          <p:cNvPr id="48" name="CustomShape 5"/>
          <p:cNvSpPr/>
          <p:nvPr/>
        </p:nvSpPr>
        <p:spPr>
          <a:xfrm>
            <a:off x="0" y="201240"/>
            <a:ext cx="12192120" cy="18000"/>
          </a:xfrm>
          <a:custGeom>
            <a:avLst/>
            <a:gdLst/>
            <a:ahLst/>
            <a:rect l="l" t="t" r="r" b="b"/>
            <a:pathLst>
              <a:path w="21600" h="21600">
                <a:moveTo>
                  <a:pt x="0" y="0"/>
                </a:moveTo>
                <a:lnTo>
                  <a:pt x="21600" y="0"/>
                </a:lnTo>
                <a:lnTo>
                  <a:pt x="21600" y="21600"/>
                </a:lnTo>
                <a:lnTo>
                  <a:pt x="0" y="21600"/>
                </a:lnTo>
                <a:close/>
              </a:path>
            </a:pathLst>
          </a:custGeom>
          <a:solidFill>
            <a:srgbClr val="000000"/>
          </a:solidFill>
          <a:ln w="0">
            <a:noFill/>
          </a:ln>
        </p:spPr>
        <p:style>
          <a:lnRef idx="0"/>
          <a:fillRef idx="0"/>
          <a:effectRef idx="0"/>
          <a:fontRef idx="minor"/>
        </p:style>
      </p:sp>
      <p:sp>
        <p:nvSpPr>
          <p:cNvPr id="49" name="PlaceHolder 6"/>
          <p:cNvSpPr>
            <a:spLocks noGrp="1"/>
          </p:cNvSpPr>
          <p:nvPr>
            <p:ph type="title"/>
          </p:nvPr>
        </p:nvSpPr>
        <p:spPr>
          <a:xfrm>
            <a:off x="6095880" y="5292360"/>
            <a:ext cx="4572000" cy="1239840"/>
          </a:xfrm>
          <a:prstGeom prst="rect">
            <a:avLst/>
          </a:prstGeom>
        </p:spPr>
        <p:txBody>
          <a:bodyPr>
            <a:normAutofit/>
          </a:bodyPr>
          <a:p>
            <a:pPr marL="228600" indent="-228600">
              <a:lnSpc>
                <a:spcPct val="90000"/>
              </a:lnSpc>
              <a:spcBef>
                <a:spcPts val="1001"/>
              </a:spcBef>
              <a:buClr>
                <a:srgbClr val="000000"/>
              </a:buClr>
              <a:buFont typeface="Arial"/>
              <a:buChar char="•"/>
            </a:pPr>
            <a:r>
              <a:rPr b="0" lang="en-US" sz="1800" spc="-1" strike="noStrike">
                <a:solidFill>
                  <a:srgbClr val="000000"/>
                </a:solidFill>
                <a:latin typeface="Segoe UI"/>
              </a:rPr>
              <a:t>Click the icon to add the affiliation logo</a:t>
            </a:r>
            <a:endParaRPr b="0" lang="en-US" sz="1800" spc="-1" strike="noStrike">
              <a:latin typeface="Arial"/>
            </a:endParaRPr>
          </a:p>
        </p:txBody>
      </p:sp>
      <p:pic>
        <p:nvPicPr>
          <p:cNvPr id="50" name="Picture 34" descr=""/>
          <p:cNvPicPr/>
          <p:nvPr/>
        </p:nvPicPr>
        <p:blipFill>
          <a:blip r:embed="rId2"/>
          <a:stretch/>
        </p:blipFill>
        <p:spPr>
          <a:xfrm>
            <a:off x="1514880" y="5515920"/>
            <a:ext cx="2823120" cy="793080"/>
          </a:xfrm>
          <a:prstGeom prst="rect">
            <a:avLst/>
          </a:prstGeom>
          <a:ln w="12600">
            <a:noFill/>
          </a:ln>
        </p:spPr>
      </p:pic>
      <p:sp>
        <p:nvSpPr>
          <p:cNvPr id="51" name="TextShape 7"/>
          <p:cNvSpPr txBox="1"/>
          <p:nvPr/>
        </p:nvSpPr>
        <p:spPr>
          <a:xfrm>
            <a:off x="4337640" y="5463000"/>
            <a:ext cx="1691640" cy="898560"/>
          </a:xfrm>
          <a:prstGeom prst="rect">
            <a:avLst/>
          </a:prstGeom>
          <a:noFill/>
          <a:ln w="0">
            <a:noFill/>
          </a:ln>
        </p:spPr>
        <p:txBody>
          <a:bodyPr anchor="ctr">
            <a:noAutofit/>
          </a:bodyPr>
          <a:p>
            <a:pPr>
              <a:lnSpc>
                <a:spcPct val="100000"/>
              </a:lnSpc>
            </a:pPr>
            <a:r>
              <a:rPr b="1" lang="en-US" sz="1400" spc="-60" strike="noStrike">
                <a:solidFill>
                  <a:srgbClr val="35365c"/>
                </a:solidFill>
                <a:latin typeface="Segoe UI Light"/>
                <a:ea typeface="Gadugi"/>
              </a:rPr>
              <a:t>Chisinau, Moldova</a:t>
            </a:r>
            <a:endParaRPr b="0" lang="en-US" sz="1400" spc="-1" strike="noStrike">
              <a:latin typeface="Arial"/>
            </a:endParaRPr>
          </a:p>
          <a:p>
            <a:pPr>
              <a:lnSpc>
                <a:spcPct val="100000"/>
              </a:lnSpc>
            </a:pPr>
            <a:r>
              <a:rPr b="1" lang="en-US" sz="1400" spc="-60" strike="noStrike">
                <a:solidFill>
                  <a:srgbClr val="35365c"/>
                </a:solidFill>
                <a:latin typeface="Segoe UI Light"/>
                <a:ea typeface="Gadugi"/>
              </a:rPr>
              <a:t>October 20-21 2022</a:t>
            </a:r>
            <a:endParaRPr b="0" lang="en-US" sz="1400" spc="-1" strike="noStrike">
              <a:latin typeface="Arial"/>
            </a:endParaRPr>
          </a:p>
        </p:txBody>
      </p:sp>
      <p:cxnSp>
        <p:nvCxnSpPr>
          <p:cNvPr id="52" name="Line 8"/>
          <p:cNvCxnSpPr/>
          <p:nvPr/>
        </p:nvCxnSpPr>
        <p:spPr>
          <a:xfrm>
            <a:off x="4377960" y="5547240"/>
            <a:ext cx="360" cy="720360"/>
          </a:xfrm>
          <a:prstGeom prst="straightConnector1">
            <a:avLst/>
          </a:prstGeom>
          <a:ln w="19080">
            <a:solidFill>
              <a:srgbClr val="35365c"/>
            </a:solidFill>
            <a:miter/>
          </a:ln>
        </p:spPr>
      </p:cxnSp>
      <p:pic>
        <p:nvPicPr>
          <p:cNvPr id="53" name="Picture 3" descr=""/>
          <p:cNvPicPr/>
          <p:nvPr/>
        </p:nvPicPr>
        <p:blipFill>
          <a:blip r:embed="rId3">
            <a:biLevel thresh="50000"/>
          </a:blip>
          <a:srcRect l="20536" t="20435" r="20536" b="20435"/>
          <a:stretch/>
        </p:blipFill>
        <p:spPr>
          <a:xfrm>
            <a:off x="3494880" y="371880"/>
            <a:ext cx="568440" cy="570240"/>
          </a:xfrm>
          <a:prstGeom prst="rect">
            <a:avLst/>
          </a:prstGeom>
          <a:ln w="12600">
            <a:noFill/>
          </a:ln>
        </p:spPr>
      </p:pic>
      <p:pic>
        <p:nvPicPr>
          <p:cNvPr id="54" name="Picture 4" descr=""/>
          <p:cNvPicPr/>
          <p:nvPr/>
        </p:nvPicPr>
        <p:blipFill>
          <a:blip r:embed="rId4"/>
          <a:stretch/>
        </p:blipFill>
        <p:spPr>
          <a:xfrm>
            <a:off x="383400" y="384840"/>
            <a:ext cx="2113920" cy="545040"/>
          </a:xfrm>
          <a:prstGeom prst="rect">
            <a:avLst/>
          </a:prstGeom>
          <a:ln w="12600">
            <a:noFill/>
          </a:ln>
        </p:spPr>
      </p:pic>
      <p:pic>
        <p:nvPicPr>
          <p:cNvPr id="55" name="Picture 7" descr=""/>
          <p:cNvPicPr/>
          <p:nvPr/>
        </p:nvPicPr>
        <p:blipFill>
          <a:blip r:embed="rId5"/>
          <a:stretch/>
        </p:blipFill>
        <p:spPr>
          <a:xfrm>
            <a:off x="5060880" y="384840"/>
            <a:ext cx="2113920" cy="545040"/>
          </a:xfrm>
          <a:prstGeom prst="rect">
            <a:avLst/>
          </a:prstGeom>
          <a:ln w="12600">
            <a:noFill/>
          </a:ln>
        </p:spPr>
      </p:pic>
      <p:pic>
        <p:nvPicPr>
          <p:cNvPr id="56" name="Picture 9" descr=""/>
          <p:cNvPicPr/>
          <p:nvPr/>
        </p:nvPicPr>
        <p:blipFill>
          <a:blip r:embed="rId6">
            <a:biLevel thresh="50000"/>
          </a:blip>
          <a:srcRect l="20536" t="20435" r="20536" b="20435"/>
          <a:stretch/>
        </p:blipFill>
        <p:spPr>
          <a:xfrm>
            <a:off x="11284200" y="371880"/>
            <a:ext cx="568440" cy="570240"/>
          </a:xfrm>
          <a:prstGeom prst="rect">
            <a:avLst/>
          </a:prstGeom>
          <a:ln w="12600">
            <a:noFill/>
          </a:ln>
        </p:spPr>
      </p:pic>
      <p:pic>
        <p:nvPicPr>
          <p:cNvPr id="57" name="Picture 11" descr=""/>
          <p:cNvPicPr/>
          <p:nvPr/>
        </p:nvPicPr>
        <p:blipFill>
          <a:blip r:embed="rId7"/>
          <a:stretch/>
        </p:blipFill>
        <p:spPr>
          <a:xfrm>
            <a:off x="8172720" y="384840"/>
            <a:ext cx="2113920" cy="545040"/>
          </a:xfrm>
          <a:prstGeom prst="rect">
            <a:avLst/>
          </a:prstGeom>
          <a:ln w="12600">
            <a:noFill/>
          </a:ln>
        </p:spPr>
      </p:pic>
      <p:sp>
        <p:nvSpPr>
          <p:cNvPr id="58" name="PlaceHolder 9"/>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5" name="CustomShape 1"/>
          <p:cNvSpPr/>
          <p:nvPr/>
        </p:nvSpPr>
        <p:spPr>
          <a:xfrm>
            <a:off x="255960" y="265320"/>
            <a:ext cx="11683080" cy="6332400"/>
          </a:xfrm>
          <a:custGeom>
            <a:avLst/>
            <a:gdLst/>
            <a:ahLst/>
            <a:rect l="l" t="t" r="r" b="b"/>
            <a:pathLst>
              <a:path w="21600" h="21600">
                <a:moveTo>
                  <a:pt x="0" y="0"/>
                </a:moveTo>
                <a:lnTo>
                  <a:pt x="21600" y="0"/>
                </a:lnTo>
                <a:lnTo>
                  <a:pt x="21600" y="21600"/>
                </a:lnTo>
                <a:lnTo>
                  <a:pt x="0" y="21600"/>
                </a:lnTo>
                <a:close/>
              </a:path>
            </a:pathLst>
          </a:custGeom>
          <a:solidFill>
            <a:srgbClr val="f5f5f5"/>
          </a:solidFill>
          <a:ln w="0">
            <a:noFill/>
          </a:ln>
        </p:spPr>
        <p:style>
          <a:lnRef idx="0"/>
          <a:fillRef idx="0"/>
          <a:effectRef idx="0"/>
          <a:fontRef idx="minor"/>
        </p:style>
      </p:sp>
      <p:cxnSp>
        <p:nvCxnSpPr>
          <p:cNvPr id="96" name="Line 2"/>
          <p:cNvCxnSpPr/>
          <p:nvPr/>
        </p:nvCxnSpPr>
        <p:spPr>
          <a:xfrm>
            <a:off x="604440" y="1196280"/>
            <a:ext cx="10983600" cy="360"/>
          </a:xfrm>
          <a:prstGeom prst="straightConnector1">
            <a:avLst/>
          </a:prstGeom>
          <a:ln w="25560">
            <a:solidFill>
              <a:srgbClr val="000000"/>
            </a:solidFill>
            <a:miter/>
          </a:ln>
        </p:spPr>
      </p:cxnSp>
      <p:pic>
        <p:nvPicPr>
          <p:cNvPr id="97" name="Picture 7" descr=""/>
          <p:cNvPicPr/>
          <p:nvPr/>
        </p:nvPicPr>
        <p:blipFill>
          <a:blip r:embed="rId2"/>
          <a:stretch/>
        </p:blipFill>
        <p:spPr>
          <a:xfrm>
            <a:off x="9900360" y="655920"/>
            <a:ext cx="1669680" cy="333360"/>
          </a:xfrm>
          <a:prstGeom prst="rect">
            <a:avLst/>
          </a:prstGeom>
          <a:ln w="12600">
            <a:noFill/>
          </a:ln>
        </p:spPr>
      </p:pic>
      <p:sp>
        <p:nvSpPr>
          <p:cNvPr id="98" name="PlaceHolder 3"/>
          <p:cNvSpPr>
            <a:spLocks noGrp="1"/>
          </p:cNvSpPr>
          <p:nvPr>
            <p:ph type="title"/>
          </p:nvPr>
        </p:nvSpPr>
        <p:spPr>
          <a:xfrm>
            <a:off x="604440" y="1604160"/>
            <a:ext cx="10983240" cy="4572720"/>
          </a:xfrm>
          <a:prstGeom prst="rect">
            <a:avLst/>
          </a:prstGeom>
        </p:spPr>
        <p:txBody>
          <a:bodyPr>
            <a:normAutofit/>
          </a:bodyPr>
          <a:p>
            <a:pPr>
              <a:lnSpc>
                <a:spcPct val="90000"/>
              </a:lnSpc>
              <a:spcBef>
                <a:spcPts val="1001"/>
              </a:spcBef>
              <a:spcAft>
                <a:spcPts val="1199"/>
              </a:spcAft>
              <a:buClr>
                <a:srgbClr val="000000"/>
              </a:buClr>
              <a:buSzPct val="25000"/>
              <a:buFont typeface="Segoe UI"/>
              <a:buChar char=" "/>
            </a:pPr>
            <a:r>
              <a:rPr b="0" lang="en-US" sz="1200" spc="-1" strike="noStrike">
                <a:solidFill>
                  <a:srgbClr val="000000"/>
                </a:solidFill>
                <a:latin typeface="Segoe UI"/>
              </a:rPr>
              <a:t>Click to edit Master text styles</a:t>
            </a:r>
            <a:br/>
            <a:r>
              <a:rPr b="0" lang="en-US" sz="1200" spc="-1" strike="noStrike">
                <a:solidFill>
                  <a:srgbClr val="000000"/>
                </a:solidFill>
                <a:latin typeface="Segoe UI"/>
              </a:rPr>
              <a:t>Second level</a:t>
            </a:r>
            <a:endParaRPr b="0" lang="en-US" sz="1200" spc="-1" strike="noStrike">
              <a:latin typeface="Arial"/>
            </a:endParaRPr>
          </a:p>
        </p:txBody>
      </p:sp>
      <p:sp>
        <p:nvSpPr>
          <p:cNvPr id="99" name="PlaceHolder 4"/>
          <p:cNvSpPr>
            <a:spLocks noGrp="1"/>
          </p:cNvSpPr>
          <p:nvPr>
            <p:ph type="title"/>
          </p:nvPr>
        </p:nvSpPr>
        <p:spPr>
          <a:xfrm>
            <a:off x="604440" y="448560"/>
            <a:ext cx="10983240" cy="747720"/>
          </a:xfrm>
          <a:prstGeom prst="rect">
            <a:avLst/>
          </a:prstGeom>
        </p:spPr>
        <p:txBody>
          <a:bodyPr anchor="ctr">
            <a:normAutofit/>
          </a:bodyPr>
          <a:p>
            <a:pPr>
              <a:lnSpc>
                <a:spcPct val="90000"/>
              </a:lnSpc>
            </a:pPr>
            <a:r>
              <a:rPr b="0" lang="en-US" sz="2800" spc="-1" strike="noStrike">
                <a:solidFill>
                  <a:srgbClr val="3b3838"/>
                </a:solidFill>
                <a:latin typeface="Segoe UI Light"/>
              </a:rPr>
              <a:t>Click to edit Master title style</a:t>
            </a:r>
            <a:endParaRPr b="0" lang="en-US" sz="2800" spc="-1" strike="noStrike">
              <a:latin typeface="Arial"/>
            </a:endParaRPr>
          </a:p>
        </p:txBody>
      </p:sp>
      <p:sp>
        <p:nvSpPr>
          <p:cNvPr id="100" name="PlaceHolder 5"/>
          <p:cNvSpPr>
            <a:spLocks noGrp="1"/>
          </p:cNvSpPr>
          <p:nvPr>
            <p:ph type="dt"/>
          </p:nvPr>
        </p:nvSpPr>
        <p:spPr>
          <a:xfrm>
            <a:off x="604440" y="6310080"/>
            <a:ext cx="2743200" cy="365040"/>
          </a:xfrm>
          <a:prstGeom prst="rect">
            <a:avLst/>
          </a:prstGeom>
        </p:spPr>
        <p:txBody>
          <a:bodyPr anchor="ctr">
            <a:noAutofit/>
          </a:bodyPr>
          <a:p>
            <a:endParaRPr b="0" lang="en-US" sz="2400" spc="-1" strike="noStrike">
              <a:latin typeface="Times New Roman"/>
            </a:endParaRPr>
          </a:p>
        </p:txBody>
      </p:sp>
      <p:sp>
        <p:nvSpPr>
          <p:cNvPr id="101" name="PlaceHolder 6"/>
          <p:cNvSpPr>
            <a:spLocks noGrp="1"/>
          </p:cNvSpPr>
          <p:nvPr>
            <p:ph type="ftr"/>
          </p:nvPr>
        </p:nvSpPr>
        <p:spPr>
          <a:xfrm>
            <a:off x="4038480" y="6310080"/>
            <a:ext cx="4114800" cy="365040"/>
          </a:xfrm>
          <a:prstGeom prst="rect">
            <a:avLst/>
          </a:prstGeom>
        </p:spPr>
        <p:txBody>
          <a:bodyPr anchor="ctr" anchorCtr="1">
            <a:noAutofit/>
          </a:bodyPr>
          <a:p>
            <a:endParaRPr b="0" lang="en-US" sz="2400" spc="-1" strike="noStrike">
              <a:latin typeface="Times New Roman"/>
            </a:endParaRPr>
          </a:p>
        </p:txBody>
      </p:sp>
      <p:sp>
        <p:nvSpPr>
          <p:cNvPr id="102" name="PlaceHolder 7"/>
          <p:cNvSpPr>
            <a:spLocks noGrp="1"/>
          </p:cNvSpPr>
          <p:nvPr>
            <p:ph type="sldNum"/>
          </p:nvPr>
        </p:nvSpPr>
        <p:spPr>
          <a:xfrm>
            <a:off x="8844480" y="6310080"/>
            <a:ext cx="2743200" cy="365040"/>
          </a:xfrm>
          <a:prstGeom prst="rect">
            <a:avLst/>
          </a:prstGeom>
        </p:spPr>
        <p:txBody>
          <a:bodyPr anchor="ctr">
            <a:noAutofit/>
          </a:bodyPr>
          <a:p>
            <a:pPr algn="r">
              <a:lnSpc>
                <a:spcPct val="100000"/>
              </a:lnSpc>
            </a:pPr>
            <a:fld id="{797B8A81-D5AF-4446-9B4B-E76BEE4A8FBE}" type="slidenum">
              <a:rPr b="0" lang="en-US" sz="1200" spc="-1" strike="noStrike">
                <a:solidFill>
                  <a:srgbClr val="898989"/>
                </a:solidFill>
                <a:latin typeface="Segoe UI"/>
              </a:rPr>
              <a:t>&lt;number&gt;</a:t>
            </a:fld>
            <a:endParaRPr b="0" lang="en-US" sz="1200" spc="-1" strike="noStrike">
              <a:latin typeface="Times New Roman"/>
            </a:endParaRPr>
          </a:p>
        </p:txBody>
      </p:sp>
      <p:sp>
        <p:nvSpPr>
          <p:cNvPr id="103"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0" name="CustomShape 1"/>
          <p:cNvSpPr/>
          <p:nvPr/>
        </p:nvSpPr>
        <p:spPr>
          <a:xfrm>
            <a:off x="255960" y="265320"/>
            <a:ext cx="11683080" cy="6332400"/>
          </a:xfrm>
          <a:custGeom>
            <a:avLst/>
            <a:gdLst/>
            <a:ahLst/>
            <a:rect l="l" t="t" r="r" b="b"/>
            <a:pathLst>
              <a:path w="21600" h="21600">
                <a:moveTo>
                  <a:pt x="0" y="0"/>
                </a:moveTo>
                <a:lnTo>
                  <a:pt x="21600" y="0"/>
                </a:lnTo>
                <a:lnTo>
                  <a:pt x="21600" y="21600"/>
                </a:lnTo>
                <a:lnTo>
                  <a:pt x="0" y="21600"/>
                </a:lnTo>
                <a:close/>
              </a:path>
            </a:pathLst>
          </a:custGeom>
          <a:solidFill>
            <a:srgbClr val="f5f5f5"/>
          </a:solidFill>
          <a:ln w="0">
            <a:noFill/>
          </a:ln>
        </p:spPr>
        <p:style>
          <a:lnRef idx="0"/>
          <a:fillRef idx="0"/>
          <a:effectRef idx="0"/>
          <a:fontRef idx="minor"/>
        </p:style>
      </p:sp>
      <p:cxnSp>
        <p:nvCxnSpPr>
          <p:cNvPr id="141" name="Line 2"/>
          <p:cNvCxnSpPr/>
          <p:nvPr/>
        </p:nvCxnSpPr>
        <p:spPr>
          <a:xfrm>
            <a:off x="604440" y="1196280"/>
            <a:ext cx="10983600" cy="360"/>
          </a:xfrm>
          <a:prstGeom prst="straightConnector1">
            <a:avLst/>
          </a:prstGeom>
          <a:ln w="25560">
            <a:solidFill>
              <a:srgbClr val="000000"/>
            </a:solidFill>
            <a:miter/>
          </a:ln>
        </p:spPr>
      </p:cxnSp>
      <p:pic>
        <p:nvPicPr>
          <p:cNvPr id="142" name="Picture 8" descr=""/>
          <p:cNvPicPr/>
          <p:nvPr/>
        </p:nvPicPr>
        <p:blipFill>
          <a:blip r:embed="rId2"/>
          <a:stretch/>
        </p:blipFill>
        <p:spPr>
          <a:xfrm>
            <a:off x="9900360" y="655920"/>
            <a:ext cx="1669680" cy="333360"/>
          </a:xfrm>
          <a:prstGeom prst="rect">
            <a:avLst/>
          </a:prstGeom>
          <a:ln w="12600">
            <a:noFill/>
          </a:ln>
        </p:spPr>
      </p:pic>
      <p:sp>
        <p:nvSpPr>
          <p:cNvPr id="143" name="PlaceHolder 3"/>
          <p:cNvSpPr>
            <a:spLocks noGrp="1"/>
          </p:cNvSpPr>
          <p:nvPr>
            <p:ph type="title"/>
          </p:nvPr>
        </p:nvSpPr>
        <p:spPr>
          <a:xfrm>
            <a:off x="604440" y="1604160"/>
            <a:ext cx="10983240" cy="4572720"/>
          </a:xfrm>
          <a:prstGeom prst="rect">
            <a:avLst/>
          </a:prstGeom>
        </p:spPr>
        <p:txBody>
          <a:bodyPr>
            <a:normAutofit/>
          </a:bodyPr>
          <a:p>
            <a:pPr>
              <a:lnSpc>
                <a:spcPct val="90000"/>
              </a:lnSpc>
              <a:spcBef>
                <a:spcPts val="1001"/>
              </a:spcBef>
              <a:spcAft>
                <a:spcPts val="1199"/>
              </a:spcAft>
              <a:buClr>
                <a:srgbClr val="000000"/>
              </a:buClr>
              <a:buSzPct val="25000"/>
              <a:buFont typeface="Segoe UI"/>
              <a:buChar char=" "/>
            </a:pPr>
            <a:r>
              <a:rPr b="0" lang="en-US" sz="1200" spc="-1" strike="noStrike">
                <a:solidFill>
                  <a:srgbClr val="000000"/>
                </a:solidFill>
                <a:latin typeface="Segoe UI"/>
              </a:rPr>
              <a:t>Click to edit Master text styles</a:t>
            </a:r>
            <a:br/>
            <a:r>
              <a:rPr b="0" lang="en-US" sz="1200" spc="-1" strike="noStrike">
                <a:solidFill>
                  <a:srgbClr val="000000"/>
                </a:solidFill>
                <a:latin typeface="Segoe UI"/>
              </a:rPr>
              <a:t>Second level</a:t>
            </a:r>
            <a:endParaRPr b="0" lang="en-US" sz="1200" spc="-1" strike="noStrike">
              <a:latin typeface="Arial"/>
            </a:endParaRPr>
          </a:p>
        </p:txBody>
      </p:sp>
      <p:sp>
        <p:nvSpPr>
          <p:cNvPr id="144" name="PlaceHolder 4"/>
          <p:cNvSpPr>
            <a:spLocks noGrp="1"/>
          </p:cNvSpPr>
          <p:nvPr>
            <p:ph type="title"/>
          </p:nvPr>
        </p:nvSpPr>
        <p:spPr>
          <a:xfrm>
            <a:off x="604440" y="448560"/>
            <a:ext cx="10983240" cy="747720"/>
          </a:xfrm>
          <a:prstGeom prst="rect">
            <a:avLst/>
          </a:prstGeom>
        </p:spPr>
        <p:txBody>
          <a:bodyPr anchor="ctr">
            <a:normAutofit/>
          </a:bodyPr>
          <a:p>
            <a:pPr>
              <a:lnSpc>
                <a:spcPct val="90000"/>
              </a:lnSpc>
            </a:pPr>
            <a:r>
              <a:rPr b="0" lang="en-US" sz="2800" spc="-1" strike="noStrike">
                <a:solidFill>
                  <a:srgbClr val="3b3838"/>
                </a:solidFill>
                <a:latin typeface="Segoe UI Light"/>
              </a:rPr>
              <a:t>Click to edit Master title style</a:t>
            </a:r>
            <a:endParaRPr b="0" lang="en-US" sz="2800" spc="-1" strike="noStrike">
              <a:latin typeface="Arial"/>
            </a:endParaRPr>
          </a:p>
        </p:txBody>
      </p:sp>
      <p:sp>
        <p:nvSpPr>
          <p:cNvPr id="145" name="PlaceHolder 5"/>
          <p:cNvSpPr>
            <a:spLocks noGrp="1"/>
          </p:cNvSpPr>
          <p:nvPr>
            <p:ph type="dt"/>
          </p:nvPr>
        </p:nvSpPr>
        <p:spPr>
          <a:xfrm>
            <a:off x="604440" y="6310080"/>
            <a:ext cx="2743200" cy="365040"/>
          </a:xfrm>
          <a:prstGeom prst="rect">
            <a:avLst/>
          </a:prstGeom>
        </p:spPr>
        <p:txBody>
          <a:bodyPr anchor="ctr">
            <a:noAutofit/>
          </a:bodyPr>
          <a:p>
            <a:endParaRPr b="0" lang="en-US" sz="2400" spc="-1" strike="noStrike">
              <a:latin typeface="Times New Roman"/>
            </a:endParaRPr>
          </a:p>
        </p:txBody>
      </p:sp>
      <p:sp>
        <p:nvSpPr>
          <p:cNvPr id="146" name="PlaceHolder 6"/>
          <p:cNvSpPr>
            <a:spLocks noGrp="1"/>
          </p:cNvSpPr>
          <p:nvPr>
            <p:ph type="ftr"/>
          </p:nvPr>
        </p:nvSpPr>
        <p:spPr>
          <a:xfrm>
            <a:off x="4038480" y="6310080"/>
            <a:ext cx="4114800" cy="365040"/>
          </a:xfrm>
          <a:prstGeom prst="rect">
            <a:avLst/>
          </a:prstGeom>
        </p:spPr>
        <p:txBody>
          <a:bodyPr anchor="ctr" anchorCtr="1">
            <a:noAutofit/>
          </a:bodyPr>
          <a:p>
            <a:endParaRPr b="0" lang="en-US" sz="2400" spc="-1" strike="noStrike">
              <a:latin typeface="Times New Roman"/>
            </a:endParaRPr>
          </a:p>
        </p:txBody>
      </p:sp>
      <p:sp>
        <p:nvSpPr>
          <p:cNvPr id="147" name="PlaceHolder 7"/>
          <p:cNvSpPr>
            <a:spLocks noGrp="1"/>
          </p:cNvSpPr>
          <p:nvPr>
            <p:ph type="sldNum"/>
          </p:nvPr>
        </p:nvSpPr>
        <p:spPr>
          <a:xfrm>
            <a:off x="8844480" y="6310080"/>
            <a:ext cx="2743200" cy="365040"/>
          </a:xfrm>
          <a:prstGeom prst="rect">
            <a:avLst/>
          </a:prstGeom>
        </p:spPr>
        <p:txBody>
          <a:bodyPr anchor="ctr">
            <a:noAutofit/>
          </a:bodyPr>
          <a:p>
            <a:pPr algn="r">
              <a:lnSpc>
                <a:spcPct val="100000"/>
              </a:lnSpc>
            </a:pPr>
            <a:fld id="{47513EA6-2871-459D-9782-1623375A65A3}" type="slidenum">
              <a:rPr b="0" lang="en-US" sz="1200" spc="-1" strike="noStrike">
                <a:solidFill>
                  <a:srgbClr val="898989"/>
                </a:solidFill>
                <a:latin typeface="Segoe UI"/>
              </a:rPr>
              <a:t>&lt;number&gt;</a:t>
            </a:fld>
            <a:endParaRPr b="0" lang="en-US" sz="1200" spc="-1" strike="noStrike">
              <a:latin typeface="Times New Roman"/>
            </a:endParaRPr>
          </a:p>
        </p:txBody>
      </p:sp>
      <p:sp>
        <p:nvSpPr>
          <p:cNvPr id="148"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5" name="CustomShape 1"/>
          <p:cNvSpPr/>
          <p:nvPr/>
        </p:nvSpPr>
        <p:spPr>
          <a:xfrm>
            <a:off x="255960" y="265320"/>
            <a:ext cx="11683080" cy="6332400"/>
          </a:xfrm>
          <a:custGeom>
            <a:avLst/>
            <a:gdLst/>
            <a:ahLst/>
            <a:rect l="l" t="t" r="r" b="b"/>
            <a:pathLst>
              <a:path w="21600" h="21600">
                <a:moveTo>
                  <a:pt x="0" y="0"/>
                </a:moveTo>
                <a:lnTo>
                  <a:pt x="21600" y="0"/>
                </a:lnTo>
                <a:lnTo>
                  <a:pt x="21600" y="21600"/>
                </a:lnTo>
                <a:lnTo>
                  <a:pt x="0" y="21600"/>
                </a:lnTo>
                <a:close/>
              </a:path>
            </a:pathLst>
          </a:custGeom>
          <a:solidFill>
            <a:srgbClr val="f5f5f5"/>
          </a:solidFill>
          <a:ln w="0">
            <a:noFill/>
          </a:ln>
        </p:spPr>
        <p:style>
          <a:lnRef idx="0"/>
          <a:fillRef idx="0"/>
          <a:effectRef idx="0"/>
          <a:fontRef idx="minor"/>
        </p:style>
      </p:sp>
      <p:cxnSp>
        <p:nvCxnSpPr>
          <p:cNvPr id="186" name="Line 2"/>
          <p:cNvCxnSpPr/>
          <p:nvPr/>
        </p:nvCxnSpPr>
        <p:spPr>
          <a:xfrm>
            <a:off x="604440" y="1196280"/>
            <a:ext cx="10983600" cy="360"/>
          </a:xfrm>
          <a:prstGeom prst="straightConnector1">
            <a:avLst/>
          </a:prstGeom>
          <a:ln w="25560">
            <a:solidFill>
              <a:srgbClr val="000000"/>
            </a:solidFill>
            <a:miter/>
          </a:ln>
        </p:spPr>
      </p:cxnSp>
      <p:pic>
        <p:nvPicPr>
          <p:cNvPr id="187" name="Picture 6" descr=""/>
          <p:cNvPicPr/>
          <p:nvPr/>
        </p:nvPicPr>
        <p:blipFill>
          <a:blip r:embed="rId2"/>
          <a:stretch/>
        </p:blipFill>
        <p:spPr>
          <a:xfrm>
            <a:off x="9900360" y="655920"/>
            <a:ext cx="1669680" cy="333360"/>
          </a:xfrm>
          <a:prstGeom prst="rect">
            <a:avLst/>
          </a:prstGeom>
          <a:ln w="12600">
            <a:noFill/>
          </a:ln>
        </p:spPr>
      </p:pic>
      <p:sp>
        <p:nvSpPr>
          <p:cNvPr id="188" name="PlaceHolder 3"/>
          <p:cNvSpPr>
            <a:spLocks noGrp="1"/>
          </p:cNvSpPr>
          <p:nvPr>
            <p:ph type="title"/>
          </p:nvPr>
        </p:nvSpPr>
        <p:spPr>
          <a:xfrm>
            <a:off x="1090800" y="1506960"/>
            <a:ext cx="3192480" cy="4669920"/>
          </a:xfrm>
          <a:prstGeom prst="rect">
            <a:avLst/>
          </a:prstGeom>
        </p:spPr>
        <p:txBody>
          <a:bodyPr anchor="ctr">
            <a:normAutofit/>
          </a:bodyPr>
          <a:p>
            <a:pPr>
              <a:lnSpc>
                <a:spcPct val="150000"/>
              </a:lnSpc>
              <a:spcBef>
                <a:spcPts val="1001"/>
              </a:spcBef>
              <a:spcAft>
                <a:spcPts val="1199"/>
              </a:spcAft>
              <a:buClr>
                <a:srgbClr val="000000"/>
              </a:buClr>
              <a:buSzPct val="25000"/>
              <a:buFont typeface="Segoe UI"/>
              <a:buChar char=" "/>
            </a:pPr>
            <a:r>
              <a:rPr b="0" lang="en-US" sz="1200" spc="-1" strike="noStrike">
                <a:solidFill>
                  <a:srgbClr val="000000"/>
                </a:solidFill>
                <a:latin typeface="Segoe UI"/>
              </a:rPr>
              <a:t>Click to edit Master text styles</a:t>
            </a:r>
            <a:br/>
            <a:r>
              <a:rPr b="0" lang="en-US" sz="1200" spc="-1" strike="noStrike">
                <a:solidFill>
                  <a:srgbClr val="000000"/>
                </a:solidFill>
                <a:latin typeface="Segoe UI"/>
              </a:rPr>
              <a:t>Second level</a:t>
            </a:r>
            <a:endParaRPr b="0" lang="en-US" sz="1200" spc="-1" strike="noStrike">
              <a:latin typeface="Arial"/>
            </a:endParaRPr>
          </a:p>
        </p:txBody>
      </p:sp>
      <p:sp>
        <p:nvSpPr>
          <p:cNvPr id="189" name="PlaceHolder 4"/>
          <p:cNvSpPr>
            <a:spLocks noGrp="1"/>
          </p:cNvSpPr>
          <p:nvPr>
            <p:ph type="title"/>
          </p:nvPr>
        </p:nvSpPr>
        <p:spPr>
          <a:xfrm>
            <a:off x="4395600" y="1506960"/>
            <a:ext cx="7143840" cy="4669920"/>
          </a:xfrm>
          <a:prstGeom prst="rect">
            <a:avLst/>
          </a:prstGeom>
        </p:spPr>
        <p:txBody>
          <a:bodyPr anchor="ctr">
            <a:normAutofit/>
          </a:bodyPr>
          <a:p>
            <a:pPr>
              <a:lnSpc>
                <a:spcPct val="90000"/>
              </a:lnSpc>
              <a:spcBef>
                <a:spcPts val="1001"/>
              </a:spcBef>
              <a:spcAft>
                <a:spcPts val="1199"/>
              </a:spcAft>
              <a:buClr>
                <a:srgbClr val="000000"/>
              </a:buClr>
              <a:buSzPct val="25000"/>
              <a:buFont typeface="Segoe UI"/>
              <a:buChar char=" "/>
            </a:pPr>
            <a:r>
              <a:rPr b="0" lang="en-US" sz="1200" spc="-1" strike="noStrike">
                <a:solidFill>
                  <a:srgbClr val="000000"/>
                </a:solidFill>
                <a:latin typeface="Segoe UI"/>
              </a:rPr>
              <a:t>Click to edit Master text styles</a:t>
            </a:r>
            <a:br/>
            <a:r>
              <a:rPr b="0" lang="en-US" sz="1200" spc="-1" strike="noStrike">
                <a:solidFill>
                  <a:srgbClr val="000000"/>
                </a:solidFill>
                <a:latin typeface="Segoe UI"/>
              </a:rPr>
              <a:t>Second level</a:t>
            </a:r>
            <a:endParaRPr b="0" lang="en-US" sz="1200" spc="-1" strike="noStrike">
              <a:latin typeface="Arial"/>
            </a:endParaRPr>
          </a:p>
        </p:txBody>
      </p:sp>
      <p:sp>
        <p:nvSpPr>
          <p:cNvPr id="190" name="PlaceHolder 5"/>
          <p:cNvSpPr>
            <a:spLocks noGrp="1"/>
          </p:cNvSpPr>
          <p:nvPr>
            <p:ph type="title"/>
          </p:nvPr>
        </p:nvSpPr>
        <p:spPr>
          <a:xfrm>
            <a:off x="604440" y="448560"/>
            <a:ext cx="10983240" cy="747720"/>
          </a:xfrm>
          <a:prstGeom prst="rect">
            <a:avLst/>
          </a:prstGeom>
        </p:spPr>
        <p:txBody>
          <a:bodyPr anchor="ctr">
            <a:normAutofit/>
          </a:bodyPr>
          <a:p>
            <a:pPr>
              <a:lnSpc>
                <a:spcPct val="90000"/>
              </a:lnSpc>
            </a:pPr>
            <a:r>
              <a:rPr b="0" lang="en-US" sz="2800" spc="-1" strike="noStrike">
                <a:solidFill>
                  <a:srgbClr val="3b3838"/>
                </a:solidFill>
                <a:latin typeface="Segoe UI Light"/>
              </a:rPr>
              <a:t>Click to edit Master title style</a:t>
            </a:r>
            <a:endParaRPr b="0" lang="en-US" sz="2800" spc="-1" strike="noStrike">
              <a:latin typeface="Arial"/>
            </a:endParaRPr>
          </a:p>
        </p:txBody>
      </p:sp>
      <p:sp>
        <p:nvSpPr>
          <p:cNvPr id="191" name="PlaceHolder 6"/>
          <p:cNvSpPr>
            <a:spLocks noGrp="1"/>
          </p:cNvSpPr>
          <p:nvPr>
            <p:ph type="dt"/>
          </p:nvPr>
        </p:nvSpPr>
        <p:spPr>
          <a:xfrm>
            <a:off x="604440" y="6310080"/>
            <a:ext cx="2743200" cy="365040"/>
          </a:xfrm>
          <a:prstGeom prst="rect">
            <a:avLst/>
          </a:prstGeom>
        </p:spPr>
        <p:txBody>
          <a:bodyPr anchor="ctr">
            <a:noAutofit/>
          </a:bodyPr>
          <a:p>
            <a:endParaRPr b="0" lang="en-US" sz="2400" spc="-1" strike="noStrike">
              <a:latin typeface="Times New Roman"/>
            </a:endParaRPr>
          </a:p>
        </p:txBody>
      </p:sp>
      <p:sp>
        <p:nvSpPr>
          <p:cNvPr id="192" name="PlaceHolder 7"/>
          <p:cNvSpPr>
            <a:spLocks noGrp="1"/>
          </p:cNvSpPr>
          <p:nvPr>
            <p:ph type="ftr"/>
          </p:nvPr>
        </p:nvSpPr>
        <p:spPr>
          <a:xfrm>
            <a:off x="4038480" y="6310080"/>
            <a:ext cx="4114800" cy="365040"/>
          </a:xfrm>
          <a:prstGeom prst="rect">
            <a:avLst/>
          </a:prstGeom>
        </p:spPr>
        <p:txBody>
          <a:bodyPr anchor="ctr" anchorCtr="1">
            <a:noAutofit/>
          </a:bodyPr>
          <a:p>
            <a:endParaRPr b="0" lang="en-US" sz="2400" spc="-1" strike="noStrike">
              <a:latin typeface="Times New Roman"/>
            </a:endParaRPr>
          </a:p>
        </p:txBody>
      </p:sp>
      <p:sp>
        <p:nvSpPr>
          <p:cNvPr id="193" name="PlaceHolder 8"/>
          <p:cNvSpPr>
            <a:spLocks noGrp="1"/>
          </p:cNvSpPr>
          <p:nvPr>
            <p:ph type="sldNum"/>
          </p:nvPr>
        </p:nvSpPr>
        <p:spPr>
          <a:xfrm>
            <a:off x="8844480" y="6310080"/>
            <a:ext cx="2743200" cy="365040"/>
          </a:xfrm>
          <a:prstGeom prst="rect">
            <a:avLst/>
          </a:prstGeom>
        </p:spPr>
        <p:txBody>
          <a:bodyPr anchor="ctr">
            <a:noAutofit/>
          </a:bodyPr>
          <a:p>
            <a:pPr algn="r">
              <a:lnSpc>
                <a:spcPct val="100000"/>
              </a:lnSpc>
            </a:pPr>
            <a:fld id="{D420A165-A77A-44CE-B647-C35DBF8C2C79}" type="slidenum">
              <a:rPr b="0" lang="en-US" sz="1200" spc="-1" strike="noStrike">
                <a:solidFill>
                  <a:srgbClr val="898989"/>
                </a:solidFill>
                <a:latin typeface="Segoe UI"/>
              </a:rPr>
              <a:t>&lt;number&gt;</a:t>
            </a:fld>
            <a:endParaRPr b="0" lang="en-US" sz="1200" spc="-1" strike="noStrike">
              <a:latin typeface="Times New Roman"/>
            </a:endParaRPr>
          </a:p>
        </p:txBody>
      </p:sp>
      <p:sp>
        <p:nvSpPr>
          <p:cNvPr id="194" name="PlaceHolder 9"/>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1" name="CustomShape 1"/>
          <p:cNvSpPr/>
          <p:nvPr/>
        </p:nvSpPr>
        <p:spPr>
          <a:xfrm>
            <a:off x="255960" y="265320"/>
            <a:ext cx="11683080" cy="6332400"/>
          </a:xfrm>
          <a:custGeom>
            <a:avLst/>
            <a:gdLst/>
            <a:ahLst/>
            <a:rect l="l" t="t" r="r" b="b"/>
            <a:pathLst>
              <a:path w="21600" h="21600">
                <a:moveTo>
                  <a:pt x="0" y="0"/>
                </a:moveTo>
                <a:lnTo>
                  <a:pt x="21600" y="0"/>
                </a:lnTo>
                <a:lnTo>
                  <a:pt x="21600" y="21600"/>
                </a:lnTo>
                <a:lnTo>
                  <a:pt x="0" y="21600"/>
                </a:lnTo>
                <a:close/>
              </a:path>
            </a:pathLst>
          </a:custGeom>
          <a:solidFill>
            <a:srgbClr val="f5f5f5"/>
          </a:solidFill>
          <a:ln w="0">
            <a:noFill/>
          </a:ln>
        </p:spPr>
        <p:style>
          <a:lnRef idx="0"/>
          <a:fillRef idx="0"/>
          <a:effectRef idx="0"/>
          <a:fontRef idx="minor"/>
        </p:style>
      </p:sp>
      <p:cxnSp>
        <p:nvCxnSpPr>
          <p:cNvPr id="232" name="Line 2"/>
          <p:cNvCxnSpPr/>
          <p:nvPr/>
        </p:nvCxnSpPr>
        <p:spPr>
          <a:xfrm>
            <a:off x="604440" y="1196280"/>
            <a:ext cx="10983600" cy="360"/>
          </a:xfrm>
          <a:prstGeom prst="straightConnector1">
            <a:avLst/>
          </a:prstGeom>
          <a:ln w="25560">
            <a:solidFill>
              <a:srgbClr val="000000"/>
            </a:solidFill>
            <a:miter/>
          </a:ln>
        </p:spPr>
      </p:cxnSp>
      <p:pic>
        <p:nvPicPr>
          <p:cNvPr id="233" name="Picture 6" descr=""/>
          <p:cNvPicPr/>
          <p:nvPr/>
        </p:nvPicPr>
        <p:blipFill>
          <a:blip r:embed="rId2"/>
          <a:stretch/>
        </p:blipFill>
        <p:spPr>
          <a:xfrm>
            <a:off x="9900360" y="655920"/>
            <a:ext cx="1669680" cy="333360"/>
          </a:xfrm>
          <a:prstGeom prst="rect">
            <a:avLst/>
          </a:prstGeom>
          <a:ln w="12600">
            <a:noFill/>
          </a:ln>
        </p:spPr>
      </p:pic>
      <p:sp>
        <p:nvSpPr>
          <p:cNvPr id="234" name="PlaceHolder 3"/>
          <p:cNvSpPr>
            <a:spLocks noGrp="1"/>
          </p:cNvSpPr>
          <p:nvPr>
            <p:ph type="title"/>
          </p:nvPr>
        </p:nvSpPr>
        <p:spPr>
          <a:xfrm>
            <a:off x="604440" y="1506960"/>
            <a:ext cx="5140440" cy="4669920"/>
          </a:xfrm>
          <a:prstGeom prst="rect">
            <a:avLst/>
          </a:prstGeom>
        </p:spPr>
        <p:txBody>
          <a:bodyPr anchor="ctr">
            <a:normAutofit/>
          </a:bodyPr>
          <a:p>
            <a:pPr>
              <a:lnSpc>
                <a:spcPct val="150000"/>
              </a:lnSpc>
              <a:spcBef>
                <a:spcPts val="1001"/>
              </a:spcBef>
              <a:spcAft>
                <a:spcPts val="1199"/>
              </a:spcAft>
              <a:buClr>
                <a:srgbClr val="000000"/>
              </a:buClr>
              <a:buSzPct val="25000"/>
              <a:buFont typeface="Segoe UI"/>
              <a:buChar char=" "/>
            </a:pPr>
            <a:r>
              <a:rPr b="0" lang="en-US" sz="1200" spc="-1" strike="noStrike">
                <a:solidFill>
                  <a:srgbClr val="000000"/>
                </a:solidFill>
                <a:latin typeface="Segoe UI"/>
              </a:rPr>
              <a:t>Click to edit Master text styles</a:t>
            </a:r>
            <a:br/>
            <a:r>
              <a:rPr b="0" lang="en-US" sz="1200" spc="-1" strike="noStrike">
                <a:solidFill>
                  <a:srgbClr val="000000"/>
                </a:solidFill>
                <a:latin typeface="Segoe UI"/>
              </a:rPr>
              <a:t>Second level</a:t>
            </a:r>
            <a:endParaRPr b="0" lang="en-US" sz="1200" spc="-1" strike="noStrike">
              <a:latin typeface="Arial"/>
            </a:endParaRPr>
          </a:p>
        </p:txBody>
      </p:sp>
      <p:sp>
        <p:nvSpPr>
          <p:cNvPr id="235" name="PlaceHolder 4"/>
          <p:cNvSpPr>
            <a:spLocks noGrp="1"/>
          </p:cNvSpPr>
          <p:nvPr>
            <p:ph type="title"/>
          </p:nvPr>
        </p:nvSpPr>
        <p:spPr>
          <a:xfrm>
            <a:off x="6446880" y="1506960"/>
            <a:ext cx="5092560" cy="4669920"/>
          </a:xfrm>
          <a:prstGeom prst="rect">
            <a:avLst/>
          </a:prstGeom>
        </p:spPr>
        <p:txBody>
          <a:bodyPr anchor="ctr">
            <a:normAutofit/>
          </a:bodyPr>
          <a:p>
            <a:pPr>
              <a:lnSpc>
                <a:spcPct val="90000"/>
              </a:lnSpc>
              <a:spcBef>
                <a:spcPts val="1001"/>
              </a:spcBef>
              <a:spcAft>
                <a:spcPts val="1199"/>
              </a:spcAft>
              <a:buClr>
                <a:srgbClr val="000000"/>
              </a:buClr>
              <a:buSzPct val="25000"/>
              <a:buFont typeface="Segoe UI"/>
              <a:buChar char=" "/>
            </a:pPr>
            <a:r>
              <a:rPr b="0" lang="en-US" sz="1200" spc="-1" strike="noStrike">
                <a:solidFill>
                  <a:srgbClr val="000000"/>
                </a:solidFill>
                <a:latin typeface="Segoe UI"/>
              </a:rPr>
              <a:t>Click to edit Master text styles</a:t>
            </a:r>
            <a:br/>
            <a:r>
              <a:rPr b="0" lang="en-US" sz="1200" spc="-1" strike="noStrike">
                <a:solidFill>
                  <a:srgbClr val="000000"/>
                </a:solidFill>
                <a:latin typeface="Segoe UI"/>
              </a:rPr>
              <a:t>Second level</a:t>
            </a:r>
            <a:endParaRPr b="0" lang="en-US" sz="1200" spc="-1" strike="noStrike">
              <a:latin typeface="Arial"/>
            </a:endParaRPr>
          </a:p>
        </p:txBody>
      </p:sp>
      <p:sp>
        <p:nvSpPr>
          <p:cNvPr id="236" name="PlaceHolder 5"/>
          <p:cNvSpPr>
            <a:spLocks noGrp="1"/>
          </p:cNvSpPr>
          <p:nvPr>
            <p:ph type="title"/>
          </p:nvPr>
        </p:nvSpPr>
        <p:spPr>
          <a:xfrm>
            <a:off x="604440" y="448560"/>
            <a:ext cx="10983240" cy="747720"/>
          </a:xfrm>
          <a:prstGeom prst="rect">
            <a:avLst/>
          </a:prstGeom>
        </p:spPr>
        <p:txBody>
          <a:bodyPr anchor="ctr">
            <a:normAutofit/>
          </a:bodyPr>
          <a:p>
            <a:pPr>
              <a:lnSpc>
                <a:spcPct val="90000"/>
              </a:lnSpc>
            </a:pPr>
            <a:r>
              <a:rPr b="0" lang="en-US" sz="2800" spc="-1" strike="noStrike">
                <a:solidFill>
                  <a:srgbClr val="3b3838"/>
                </a:solidFill>
                <a:latin typeface="Segoe UI Light"/>
              </a:rPr>
              <a:t>Click to edit Master title style</a:t>
            </a:r>
            <a:endParaRPr b="0" lang="en-US" sz="2800" spc="-1" strike="noStrike">
              <a:latin typeface="Arial"/>
            </a:endParaRPr>
          </a:p>
        </p:txBody>
      </p:sp>
      <p:sp>
        <p:nvSpPr>
          <p:cNvPr id="237" name="PlaceHolder 6"/>
          <p:cNvSpPr>
            <a:spLocks noGrp="1"/>
          </p:cNvSpPr>
          <p:nvPr>
            <p:ph type="dt"/>
          </p:nvPr>
        </p:nvSpPr>
        <p:spPr>
          <a:xfrm>
            <a:off x="604440" y="6310080"/>
            <a:ext cx="2743200" cy="365040"/>
          </a:xfrm>
          <a:prstGeom prst="rect">
            <a:avLst/>
          </a:prstGeom>
        </p:spPr>
        <p:txBody>
          <a:bodyPr anchor="ctr">
            <a:noAutofit/>
          </a:bodyPr>
          <a:p>
            <a:endParaRPr b="0" lang="en-US" sz="2400" spc="-1" strike="noStrike">
              <a:latin typeface="Times New Roman"/>
            </a:endParaRPr>
          </a:p>
        </p:txBody>
      </p:sp>
      <p:sp>
        <p:nvSpPr>
          <p:cNvPr id="238" name="PlaceHolder 7"/>
          <p:cNvSpPr>
            <a:spLocks noGrp="1"/>
          </p:cNvSpPr>
          <p:nvPr>
            <p:ph type="ftr"/>
          </p:nvPr>
        </p:nvSpPr>
        <p:spPr>
          <a:xfrm>
            <a:off x="4038480" y="6310080"/>
            <a:ext cx="4114800" cy="365040"/>
          </a:xfrm>
          <a:prstGeom prst="rect">
            <a:avLst/>
          </a:prstGeom>
        </p:spPr>
        <p:txBody>
          <a:bodyPr anchor="ctr" anchorCtr="1">
            <a:noAutofit/>
          </a:bodyPr>
          <a:p>
            <a:endParaRPr b="0" lang="en-US" sz="2400" spc="-1" strike="noStrike">
              <a:latin typeface="Times New Roman"/>
            </a:endParaRPr>
          </a:p>
        </p:txBody>
      </p:sp>
      <p:sp>
        <p:nvSpPr>
          <p:cNvPr id="239" name="PlaceHolder 8"/>
          <p:cNvSpPr>
            <a:spLocks noGrp="1"/>
          </p:cNvSpPr>
          <p:nvPr>
            <p:ph type="sldNum"/>
          </p:nvPr>
        </p:nvSpPr>
        <p:spPr>
          <a:xfrm>
            <a:off x="8844480" y="6310080"/>
            <a:ext cx="2743200" cy="365040"/>
          </a:xfrm>
          <a:prstGeom prst="rect">
            <a:avLst/>
          </a:prstGeom>
        </p:spPr>
        <p:txBody>
          <a:bodyPr anchor="ctr">
            <a:noAutofit/>
          </a:bodyPr>
          <a:p>
            <a:pPr algn="r">
              <a:lnSpc>
                <a:spcPct val="100000"/>
              </a:lnSpc>
            </a:pPr>
            <a:fld id="{DD7B9087-078B-49B1-94A1-87F9B35D9849}" type="slidenum">
              <a:rPr b="0" lang="en-US" sz="1200" spc="-1" strike="noStrike">
                <a:solidFill>
                  <a:srgbClr val="898989"/>
                </a:solidFill>
                <a:latin typeface="Segoe UI"/>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6" name="CustomShape 1"/>
          <p:cNvSpPr/>
          <p:nvPr/>
        </p:nvSpPr>
        <p:spPr>
          <a:xfrm>
            <a:off x="255960" y="265320"/>
            <a:ext cx="11683080" cy="6332400"/>
          </a:xfrm>
          <a:custGeom>
            <a:avLst/>
            <a:gdLst/>
            <a:ahLst/>
            <a:rect l="l" t="t" r="r" b="b"/>
            <a:pathLst>
              <a:path w="21600" h="21600">
                <a:moveTo>
                  <a:pt x="0" y="0"/>
                </a:moveTo>
                <a:lnTo>
                  <a:pt x="21600" y="0"/>
                </a:lnTo>
                <a:lnTo>
                  <a:pt x="21600" y="21600"/>
                </a:lnTo>
                <a:lnTo>
                  <a:pt x="0" y="21600"/>
                </a:lnTo>
                <a:close/>
              </a:path>
            </a:pathLst>
          </a:custGeom>
          <a:solidFill>
            <a:srgbClr val="f5f5f5"/>
          </a:solidFill>
          <a:ln w="0">
            <a:noFill/>
          </a:ln>
        </p:spPr>
        <p:style>
          <a:lnRef idx="0"/>
          <a:fillRef idx="0"/>
          <a:effectRef idx="0"/>
          <a:fontRef idx="minor"/>
        </p:style>
      </p:sp>
      <p:cxnSp>
        <p:nvCxnSpPr>
          <p:cNvPr id="277" name="Line 2"/>
          <p:cNvCxnSpPr/>
          <p:nvPr/>
        </p:nvCxnSpPr>
        <p:spPr>
          <a:xfrm>
            <a:off x="604440" y="1196280"/>
            <a:ext cx="10983600" cy="360"/>
          </a:xfrm>
          <a:prstGeom prst="straightConnector1">
            <a:avLst/>
          </a:prstGeom>
          <a:ln w="25560">
            <a:solidFill>
              <a:srgbClr val="000000"/>
            </a:solidFill>
            <a:miter/>
          </a:ln>
        </p:spPr>
      </p:cxnSp>
      <p:pic>
        <p:nvPicPr>
          <p:cNvPr id="278" name="Picture 11" descr=""/>
          <p:cNvPicPr/>
          <p:nvPr/>
        </p:nvPicPr>
        <p:blipFill>
          <a:blip r:embed="rId2"/>
          <a:stretch/>
        </p:blipFill>
        <p:spPr>
          <a:xfrm>
            <a:off x="9900360" y="655920"/>
            <a:ext cx="1669680" cy="333360"/>
          </a:xfrm>
          <a:prstGeom prst="rect">
            <a:avLst/>
          </a:prstGeom>
          <a:ln w="12600">
            <a:noFill/>
          </a:ln>
        </p:spPr>
      </p:pic>
      <p:sp>
        <p:nvSpPr>
          <p:cNvPr id="279" name="CustomShape 3"/>
          <p:cNvSpPr/>
          <p:nvPr/>
        </p:nvSpPr>
        <p:spPr>
          <a:xfrm>
            <a:off x="254880" y="262800"/>
            <a:ext cx="11683080" cy="6332400"/>
          </a:xfrm>
          <a:custGeom>
            <a:avLst/>
            <a:gdLst/>
            <a:ahLst/>
            <a:rect l="l" t="t" r="r" b="b"/>
            <a:pathLst>
              <a:path w="21600" h="21600">
                <a:moveTo>
                  <a:pt x="0" y="0"/>
                </a:moveTo>
                <a:lnTo>
                  <a:pt x="21600" y="0"/>
                </a:lnTo>
                <a:lnTo>
                  <a:pt x="21600" y="21600"/>
                </a:lnTo>
                <a:lnTo>
                  <a:pt x="0" y="21600"/>
                </a:lnTo>
                <a:close/>
              </a:path>
            </a:pathLst>
          </a:custGeom>
          <a:solidFill>
            <a:srgbClr val="f5f5f5"/>
          </a:solidFill>
          <a:ln w="0">
            <a:noFill/>
          </a:ln>
        </p:spPr>
        <p:style>
          <a:lnRef idx="0"/>
          <a:fillRef idx="0"/>
          <a:effectRef idx="0"/>
          <a:fontRef idx="minor"/>
        </p:style>
      </p:sp>
      <p:sp>
        <p:nvSpPr>
          <p:cNvPr id="280" name="CustomShape 4"/>
          <p:cNvSpPr/>
          <p:nvPr/>
        </p:nvSpPr>
        <p:spPr>
          <a:xfrm>
            <a:off x="0" y="0"/>
            <a:ext cx="12192120" cy="2335320"/>
          </a:xfrm>
          <a:custGeom>
            <a:avLst/>
            <a:gdLst/>
            <a:ahLst/>
            <a:rect l="l" t="t" r="r" b="b"/>
            <a:pathLst>
              <a:path w="21600" h="21600">
                <a:moveTo>
                  <a:pt x="0" y="0"/>
                </a:moveTo>
                <a:lnTo>
                  <a:pt x="21600" y="0"/>
                </a:lnTo>
                <a:lnTo>
                  <a:pt x="21600" y="21600"/>
                </a:lnTo>
                <a:lnTo>
                  <a:pt x="0" y="21600"/>
                </a:lnTo>
                <a:close/>
              </a:path>
            </a:pathLst>
          </a:custGeom>
          <a:solidFill>
            <a:srgbClr val="ffcd24"/>
          </a:solidFill>
          <a:ln w="0">
            <a:noFill/>
          </a:ln>
        </p:spPr>
        <p:style>
          <a:lnRef idx="0"/>
          <a:fillRef idx="0"/>
          <a:effectRef idx="0"/>
          <a:fontRef idx="minor"/>
        </p:style>
      </p:sp>
      <p:sp>
        <p:nvSpPr>
          <p:cNvPr id="281" name="PlaceHolder 5"/>
          <p:cNvSpPr>
            <a:spLocks noGrp="1"/>
          </p:cNvSpPr>
          <p:nvPr>
            <p:ph type="title"/>
          </p:nvPr>
        </p:nvSpPr>
        <p:spPr>
          <a:xfrm>
            <a:off x="521280" y="1536120"/>
            <a:ext cx="6876360" cy="640080"/>
          </a:xfrm>
          <a:prstGeom prst="rect">
            <a:avLst/>
          </a:prstGeom>
        </p:spPr>
        <p:txBody>
          <a:bodyPr anchor="ctr">
            <a:normAutofit/>
          </a:bodyPr>
          <a:p>
            <a:pPr>
              <a:lnSpc>
                <a:spcPct val="90000"/>
              </a:lnSpc>
            </a:pPr>
            <a:r>
              <a:rPr b="0" lang="en-US" sz="3600" spc="-1" strike="noStrike">
                <a:solidFill>
                  <a:srgbClr val="000000"/>
                </a:solidFill>
                <a:latin typeface="Segoe UI Light"/>
              </a:rPr>
              <a:t>Click to edit Master title style</a:t>
            </a:r>
            <a:endParaRPr b="0" lang="en-US" sz="3600" spc="-1" strike="noStrike">
              <a:latin typeface="Arial"/>
            </a:endParaRPr>
          </a:p>
        </p:txBody>
      </p:sp>
      <p:sp>
        <p:nvSpPr>
          <p:cNvPr id="282" name="PlaceHolder 6"/>
          <p:cNvSpPr>
            <a:spLocks noGrp="1"/>
          </p:cNvSpPr>
          <p:nvPr>
            <p:ph type="title"/>
          </p:nvPr>
        </p:nvSpPr>
        <p:spPr>
          <a:xfrm>
            <a:off x="604440" y="2560320"/>
            <a:ext cx="10983240" cy="3609000"/>
          </a:xfrm>
          <a:prstGeom prst="rect">
            <a:avLst/>
          </a:prstGeom>
        </p:spPr>
        <p:txBody>
          <a:bodyPr>
            <a:normAutofit/>
          </a:bodyPr>
          <a:p>
            <a:pPr>
              <a:lnSpc>
                <a:spcPct val="150000"/>
              </a:lnSpc>
              <a:spcBef>
                <a:spcPts val="1001"/>
              </a:spcBef>
              <a:spcAft>
                <a:spcPts val="1199"/>
              </a:spcAft>
            </a:pPr>
            <a:r>
              <a:rPr b="0" lang="en-US" sz="2400" spc="-1" strike="noStrike">
                <a:solidFill>
                  <a:srgbClr val="404040"/>
                </a:solidFill>
                <a:latin typeface="Segoe UI Light"/>
              </a:rPr>
              <a:t>Click to edit Master text styles</a:t>
            </a:r>
            <a:br/>
            <a:r>
              <a:rPr b="0" lang="en-US" sz="1200" spc="-1" strike="noStrike">
                <a:solidFill>
                  <a:srgbClr val="404040"/>
                </a:solidFill>
                <a:latin typeface="Segoe UI"/>
              </a:rPr>
              <a:t>Second level</a:t>
            </a:r>
            <a:br/>
            <a:r>
              <a:rPr b="0" lang="en-US" sz="1200" spc="-1" strike="noStrike">
                <a:solidFill>
                  <a:srgbClr val="404040"/>
                </a:solidFill>
                <a:latin typeface="Segoe UI"/>
              </a:rPr>
              <a:t>Third level</a:t>
            </a:r>
            <a:br/>
            <a:r>
              <a:rPr b="0" lang="en-US" sz="1200" spc="-1" strike="noStrike">
                <a:solidFill>
                  <a:srgbClr val="404040"/>
                </a:solidFill>
                <a:latin typeface="Segoe UI"/>
              </a:rPr>
              <a:t>Fourth level</a:t>
            </a:r>
            <a:br/>
            <a:r>
              <a:rPr b="0" lang="en-US" sz="1200" spc="-1" strike="noStrike">
                <a:solidFill>
                  <a:srgbClr val="404040"/>
                </a:solidFill>
                <a:latin typeface="Segoe UI"/>
              </a:rPr>
              <a:t>Fifth level</a:t>
            </a:r>
            <a:endParaRPr b="0" lang="en-US" sz="1200" spc="-1" strike="noStrike">
              <a:latin typeface="Arial"/>
            </a:endParaRPr>
          </a:p>
        </p:txBody>
      </p:sp>
      <p:cxnSp>
        <p:nvCxnSpPr>
          <p:cNvPr id="283" name="Line 7"/>
          <p:cNvCxnSpPr/>
          <p:nvPr/>
        </p:nvCxnSpPr>
        <p:spPr>
          <a:xfrm>
            <a:off x="0" y="2176200"/>
            <a:ext cx="12192480" cy="360"/>
          </a:xfrm>
          <a:prstGeom prst="straightConnector1">
            <a:avLst/>
          </a:prstGeom>
          <a:ln w="25560">
            <a:solidFill>
              <a:srgbClr val="000000"/>
            </a:solidFill>
            <a:miter/>
          </a:ln>
        </p:spPr>
      </p:cxnSp>
      <p:sp>
        <p:nvSpPr>
          <p:cNvPr id="284" name="CustomShape 8"/>
          <p:cNvSpPr/>
          <p:nvPr/>
        </p:nvSpPr>
        <p:spPr>
          <a:xfrm>
            <a:off x="0" y="325800"/>
            <a:ext cx="12192120" cy="682200"/>
          </a:xfrm>
          <a:custGeom>
            <a:avLst/>
            <a:gdLst/>
            <a:ahLst/>
            <a:rect l="l" t="t" r="r" b="b"/>
            <a:pathLst>
              <a:path w="21600" h="21600">
                <a:moveTo>
                  <a:pt x="0" y="0"/>
                </a:moveTo>
                <a:lnTo>
                  <a:pt x="21600" y="0"/>
                </a:lnTo>
                <a:lnTo>
                  <a:pt x="21600" y="21600"/>
                </a:lnTo>
                <a:lnTo>
                  <a:pt x="0" y="21600"/>
                </a:lnTo>
                <a:close/>
              </a:path>
            </a:pathLst>
          </a:custGeom>
          <a:solidFill>
            <a:srgbClr val="000000"/>
          </a:solidFill>
          <a:ln w="0">
            <a:noFill/>
          </a:ln>
        </p:spPr>
        <p:style>
          <a:lnRef idx="0"/>
          <a:fillRef idx="0"/>
          <a:effectRef idx="0"/>
          <a:fontRef idx="minor"/>
        </p:style>
      </p:sp>
      <p:sp>
        <p:nvSpPr>
          <p:cNvPr id="285" name="CustomShape 9"/>
          <p:cNvSpPr/>
          <p:nvPr/>
        </p:nvSpPr>
        <p:spPr>
          <a:xfrm>
            <a:off x="0" y="201240"/>
            <a:ext cx="12192120" cy="18000"/>
          </a:xfrm>
          <a:custGeom>
            <a:avLst/>
            <a:gdLst/>
            <a:ahLst/>
            <a:rect l="l" t="t" r="r" b="b"/>
            <a:pathLst>
              <a:path w="21600" h="21600">
                <a:moveTo>
                  <a:pt x="0" y="0"/>
                </a:moveTo>
                <a:lnTo>
                  <a:pt x="21600" y="0"/>
                </a:lnTo>
                <a:lnTo>
                  <a:pt x="21600" y="21600"/>
                </a:lnTo>
                <a:lnTo>
                  <a:pt x="0" y="21600"/>
                </a:lnTo>
                <a:close/>
              </a:path>
            </a:pathLst>
          </a:custGeom>
          <a:solidFill>
            <a:srgbClr val="000000"/>
          </a:solidFill>
          <a:ln w="0">
            <a:noFill/>
          </a:ln>
        </p:spPr>
        <p:style>
          <a:lnRef idx="0"/>
          <a:fillRef idx="0"/>
          <a:effectRef idx="0"/>
          <a:fontRef idx="minor"/>
        </p:style>
      </p:sp>
      <p:sp>
        <p:nvSpPr>
          <p:cNvPr id="286" name="PlaceHolder 10"/>
          <p:cNvSpPr>
            <a:spLocks noGrp="1"/>
          </p:cNvSpPr>
          <p:nvPr>
            <p:ph type="dt"/>
          </p:nvPr>
        </p:nvSpPr>
        <p:spPr>
          <a:xfrm>
            <a:off x="604440" y="6310080"/>
            <a:ext cx="2743200" cy="365040"/>
          </a:xfrm>
          <a:prstGeom prst="rect">
            <a:avLst/>
          </a:prstGeom>
        </p:spPr>
        <p:txBody>
          <a:bodyPr anchor="ctr">
            <a:noAutofit/>
          </a:bodyPr>
          <a:p>
            <a:endParaRPr b="0" lang="en-US" sz="2400" spc="-1" strike="noStrike">
              <a:latin typeface="Times New Roman"/>
            </a:endParaRPr>
          </a:p>
        </p:txBody>
      </p:sp>
      <p:sp>
        <p:nvSpPr>
          <p:cNvPr id="287" name="PlaceHolder 11"/>
          <p:cNvSpPr>
            <a:spLocks noGrp="1"/>
          </p:cNvSpPr>
          <p:nvPr>
            <p:ph type="ftr"/>
          </p:nvPr>
        </p:nvSpPr>
        <p:spPr>
          <a:xfrm>
            <a:off x="4038480" y="6310080"/>
            <a:ext cx="4114800" cy="365040"/>
          </a:xfrm>
          <a:prstGeom prst="rect">
            <a:avLst/>
          </a:prstGeom>
        </p:spPr>
        <p:txBody>
          <a:bodyPr anchor="ctr" anchorCtr="1">
            <a:noAutofit/>
          </a:bodyPr>
          <a:p>
            <a:endParaRPr b="0" lang="en-US" sz="2400" spc="-1" strike="noStrike">
              <a:latin typeface="Times New Roman"/>
            </a:endParaRPr>
          </a:p>
        </p:txBody>
      </p:sp>
      <p:sp>
        <p:nvSpPr>
          <p:cNvPr id="288" name="PlaceHolder 12"/>
          <p:cNvSpPr>
            <a:spLocks noGrp="1"/>
          </p:cNvSpPr>
          <p:nvPr>
            <p:ph type="sldNum"/>
          </p:nvPr>
        </p:nvSpPr>
        <p:spPr>
          <a:xfrm>
            <a:off x="8844480" y="6310080"/>
            <a:ext cx="2743200" cy="365040"/>
          </a:xfrm>
          <a:prstGeom prst="rect">
            <a:avLst/>
          </a:prstGeom>
        </p:spPr>
        <p:txBody>
          <a:bodyPr anchor="ctr">
            <a:noAutofit/>
          </a:bodyPr>
          <a:p>
            <a:pPr algn="r">
              <a:lnSpc>
                <a:spcPct val="100000"/>
              </a:lnSpc>
            </a:pPr>
            <a:fld id="{28DEBA2B-DF11-4AE2-85E8-38E2F30C5205}" type="slidenum">
              <a:rPr b="0" lang="en-US" sz="1200" spc="-1" strike="noStrike">
                <a:solidFill>
                  <a:srgbClr val="898989"/>
                </a:solidFill>
                <a:latin typeface="Segoe UI"/>
              </a:rPr>
              <a:t>&lt;number&gt;</a:t>
            </a:fld>
            <a:endParaRPr b="0" lang="en-US" sz="1200" spc="-1" strike="noStrike">
              <a:latin typeface="Times New Roman"/>
            </a:endParaRPr>
          </a:p>
        </p:txBody>
      </p:sp>
      <p:pic>
        <p:nvPicPr>
          <p:cNvPr id="289" name="Picture 3" descr=""/>
          <p:cNvPicPr/>
          <p:nvPr/>
        </p:nvPicPr>
        <p:blipFill>
          <a:blip r:embed="rId3">
            <a:biLevel thresh="50000"/>
          </a:blip>
          <a:srcRect l="20536" t="20435" r="20536" b="20435"/>
          <a:stretch/>
        </p:blipFill>
        <p:spPr>
          <a:xfrm>
            <a:off x="3494880" y="371880"/>
            <a:ext cx="568440" cy="570240"/>
          </a:xfrm>
          <a:prstGeom prst="rect">
            <a:avLst/>
          </a:prstGeom>
          <a:ln w="12600">
            <a:noFill/>
          </a:ln>
        </p:spPr>
      </p:pic>
      <p:pic>
        <p:nvPicPr>
          <p:cNvPr id="290" name="Picture 4" descr=""/>
          <p:cNvPicPr/>
          <p:nvPr/>
        </p:nvPicPr>
        <p:blipFill>
          <a:blip r:embed="rId4"/>
          <a:stretch/>
        </p:blipFill>
        <p:spPr>
          <a:xfrm>
            <a:off x="383400" y="384840"/>
            <a:ext cx="2113920" cy="545040"/>
          </a:xfrm>
          <a:prstGeom prst="rect">
            <a:avLst/>
          </a:prstGeom>
          <a:ln w="12600">
            <a:noFill/>
          </a:ln>
        </p:spPr>
      </p:pic>
      <p:pic>
        <p:nvPicPr>
          <p:cNvPr id="291" name="Picture 22" descr=""/>
          <p:cNvPicPr/>
          <p:nvPr/>
        </p:nvPicPr>
        <p:blipFill>
          <a:blip r:embed="rId5"/>
          <a:stretch/>
        </p:blipFill>
        <p:spPr>
          <a:xfrm>
            <a:off x="5060880" y="384840"/>
            <a:ext cx="2113920" cy="545040"/>
          </a:xfrm>
          <a:prstGeom prst="rect">
            <a:avLst/>
          </a:prstGeom>
          <a:ln w="12600">
            <a:noFill/>
          </a:ln>
        </p:spPr>
      </p:pic>
      <p:pic>
        <p:nvPicPr>
          <p:cNvPr id="292" name="Picture 23" descr=""/>
          <p:cNvPicPr/>
          <p:nvPr/>
        </p:nvPicPr>
        <p:blipFill>
          <a:blip r:embed="rId6">
            <a:biLevel thresh="50000"/>
          </a:blip>
          <a:srcRect l="20536" t="20435" r="20536" b="20435"/>
          <a:stretch/>
        </p:blipFill>
        <p:spPr>
          <a:xfrm>
            <a:off x="11284200" y="371880"/>
            <a:ext cx="568440" cy="570240"/>
          </a:xfrm>
          <a:prstGeom prst="rect">
            <a:avLst/>
          </a:prstGeom>
          <a:ln w="12600">
            <a:noFill/>
          </a:ln>
        </p:spPr>
      </p:pic>
      <p:pic>
        <p:nvPicPr>
          <p:cNvPr id="293" name="Picture 24" descr=""/>
          <p:cNvPicPr/>
          <p:nvPr/>
        </p:nvPicPr>
        <p:blipFill>
          <a:blip r:embed="rId7"/>
          <a:stretch/>
        </p:blipFill>
        <p:spPr>
          <a:xfrm>
            <a:off x="8172720" y="384840"/>
            <a:ext cx="2113920" cy="545040"/>
          </a:xfrm>
          <a:prstGeom prst="rect">
            <a:avLst/>
          </a:prstGeom>
          <a:ln w="12600">
            <a:noFill/>
          </a:ln>
        </p:spPr>
      </p:pic>
      <p:sp>
        <p:nvSpPr>
          <p:cNvPr id="294" name="PlaceHolder 1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31" name="CustomShape 1"/>
          <p:cNvSpPr/>
          <p:nvPr/>
        </p:nvSpPr>
        <p:spPr>
          <a:xfrm>
            <a:off x="255960" y="265320"/>
            <a:ext cx="11683080" cy="6332400"/>
          </a:xfrm>
          <a:custGeom>
            <a:avLst/>
            <a:gdLst/>
            <a:ahLst/>
            <a:rect l="l" t="t" r="r" b="b"/>
            <a:pathLst>
              <a:path w="21600" h="21600">
                <a:moveTo>
                  <a:pt x="0" y="0"/>
                </a:moveTo>
                <a:lnTo>
                  <a:pt x="21600" y="0"/>
                </a:lnTo>
                <a:lnTo>
                  <a:pt x="21600" y="21600"/>
                </a:lnTo>
                <a:lnTo>
                  <a:pt x="0" y="21600"/>
                </a:lnTo>
                <a:close/>
              </a:path>
            </a:pathLst>
          </a:custGeom>
          <a:solidFill>
            <a:srgbClr val="f5f5f5"/>
          </a:solidFill>
          <a:ln w="0">
            <a:noFill/>
          </a:ln>
        </p:spPr>
        <p:style>
          <a:lnRef idx="0"/>
          <a:fillRef idx="0"/>
          <a:effectRef idx="0"/>
          <a:fontRef idx="minor"/>
        </p:style>
      </p:sp>
      <p:cxnSp>
        <p:nvCxnSpPr>
          <p:cNvPr id="332" name="Line 2"/>
          <p:cNvCxnSpPr/>
          <p:nvPr/>
        </p:nvCxnSpPr>
        <p:spPr>
          <a:xfrm>
            <a:off x="604440" y="1196280"/>
            <a:ext cx="10983600" cy="360"/>
          </a:xfrm>
          <a:prstGeom prst="straightConnector1">
            <a:avLst/>
          </a:prstGeom>
          <a:ln w="25560">
            <a:solidFill>
              <a:srgbClr val="000000"/>
            </a:solidFill>
            <a:miter/>
          </a:ln>
        </p:spPr>
      </p:cxnSp>
      <p:pic>
        <p:nvPicPr>
          <p:cNvPr id="333" name="Picture 9" descr=""/>
          <p:cNvPicPr/>
          <p:nvPr/>
        </p:nvPicPr>
        <p:blipFill>
          <a:blip r:embed="rId2"/>
          <a:stretch/>
        </p:blipFill>
        <p:spPr>
          <a:xfrm>
            <a:off x="9900360" y="655920"/>
            <a:ext cx="1669680" cy="333360"/>
          </a:xfrm>
          <a:prstGeom prst="rect">
            <a:avLst/>
          </a:prstGeom>
          <a:ln w="12600">
            <a:noFill/>
          </a:ln>
        </p:spPr>
      </p:pic>
      <p:sp>
        <p:nvSpPr>
          <p:cNvPr id="334" name="CustomShape 3"/>
          <p:cNvSpPr/>
          <p:nvPr/>
        </p:nvSpPr>
        <p:spPr>
          <a:xfrm>
            <a:off x="255960" y="265320"/>
            <a:ext cx="11683080" cy="6332400"/>
          </a:xfrm>
          <a:custGeom>
            <a:avLst/>
            <a:gdLst/>
            <a:ahLst/>
            <a:rect l="l" t="t" r="r" b="b"/>
            <a:pathLst>
              <a:path w="21600" h="21600">
                <a:moveTo>
                  <a:pt x="0" y="0"/>
                </a:moveTo>
                <a:lnTo>
                  <a:pt x="21600" y="0"/>
                </a:lnTo>
                <a:lnTo>
                  <a:pt x="21600" y="21600"/>
                </a:lnTo>
                <a:lnTo>
                  <a:pt x="0" y="21600"/>
                </a:lnTo>
                <a:close/>
              </a:path>
            </a:pathLst>
          </a:custGeom>
          <a:solidFill>
            <a:srgbClr val="f5f5f5"/>
          </a:solidFill>
          <a:ln w="0">
            <a:noFill/>
          </a:ln>
        </p:spPr>
        <p:style>
          <a:lnRef idx="0"/>
          <a:fillRef idx="0"/>
          <a:effectRef idx="0"/>
          <a:fontRef idx="minor"/>
        </p:style>
      </p:sp>
      <p:cxnSp>
        <p:nvCxnSpPr>
          <p:cNvPr id="335" name="Line 4"/>
          <p:cNvCxnSpPr/>
          <p:nvPr/>
        </p:nvCxnSpPr>
        <p:spPr>
          <a:xfrm>
            <a:off x="604440" y="1196280"/>
            <a:ext cx="10983600" cy="360"/>
          </a:xfrm>
          <a:prstGeom prst="straightConnector1">
            <a:avLst/>
          </a:prstGeom>
          <a:ln w="25560">
            <a:solidFill>
              <a:srgbClr val="000000"/>
            </a:solidFill>
            <a:miter/>
          </a:ln>
        </p:spPr>
      </p:cxnSp>
      <p:sp>
        <p:nvSpPr>
          <p:cNvPr id="336" name="PlaceHolder 5"/>
          <p:cNvSpPr>
            <a:spLocks noGrp="1"/>
          </p:cNvSpPr>
          <p:nvPr>
            <p:ph type="title"/>
          </p:nvPr>
        </p:nvSpPr>
        <p:spPr>
          <a:xfrm>
            <a:off x="604440" y="448560"/>
            <a:ext cx="10983240" cy="747720"/>
          </a:xfrm>
          <a:prstGeom prst="rect">
            <a:avLst/>
          </a:prstGeom>
        </p:spPr>
        <p:txBody>
          <a:bodyPr anchor="ctr">
            <a:normAutofit/>
          </a:bodyPr>
          <a:p>
            <a:pPr>
              <a:lnSpc>
                <a:spcPct val="90000"/>
              </a:lnSpc>
            </a:pPr>
            <a:r>
              <a:rPr b="0" lang="en-US" sz="2800" spc="-1" strike="noStrike">
                <a:solidFill>
                  <a:srgbClr val="3b3838"/>
                </a:solidFill>
                <a:latin typeface="Segoe UI Light"/>
              </a:rPr>
              <a:t>Click to edit Master title style</a:t>
            </a:r>
            <a:endParaRPr b="0" lang="en-US" sz="2800" spc="-1" strike="noStrike">
              <a:latin typeface="Arial"/>
            </a:endParaRPr>
          </a:p>
        </p:txBody>
      </p:sp>
      <p:pic>
        <p:nvPicPr>
          <p:cNvPr id="337" name="Picture 1" descr=""/>
          <p:cNvPicPr/>
          <p:nvPr/>
        </p:nvPicPr>
        <p:blipFill>
          <a:blip r:embed="rId3"/>
          <a:stretch/>
        </p:blipFill>
        <p:spPr>
          <a:xfrm>
            <a:off x="9900360" y="655920"/>
            <a:ext cx="1669680" cy="333360"/>
          </a:xfrm>
          <a:prstGeom prst="rect">
            <a:avLst/>
          </a:prstGeom>
          <a:ln w="12600">
            <a:noFill/>
          </a:ln>
        </p:spPr>
      </p:pic>
      <p:sp>
        <p:nvSpPr>
          <p:cNvPr id="338" name="PlaceHolder 6"/>
          <p:cNvSpPr>
            <a:spLocks noGrp="1"/>
          </p:cNvSpPr>
          <p:nvPr>
            <p:ph type="dt"/>
          </p:nvPr>
        </p:nvSpPr>
        <p:spPr>
          <a:xfrm>
            <a:off x="604440" y="6310080"/>
            <a:ext cx="2743200" cy="365040"/>
          </a:xfrm>
          <a:prstGeom prst="rect">
            <a:avLst/>
          </a:prstGeom>
        </p:spPr>
        <p:txBody>
          <a:bodyPr anchor="ctr">
            <a:noAutofit/>
          </a:bodyPr>
          <a:p>
            <a:endParaRPr b="0" lang="en-US" sz="2400" spc="-1" strike="noStrike">
              <a:latin typeface="Times New Roman"/>
            </a:endParaRPr>
          </a:p>
        </p:txBody>
      </p:sp>
      <p:sp>
        <p:nvSpPr>
          <p:cNvPr id="339" name="PlaceHolder 7"/>
          <p:cNvSpPr>
            <a:spLocks noGrp="1"/>
          </p:cNvSpPr>
          <p:nvPr>
            <p:ph type="ftr"/>
          </p:nvPr>
        </p:nvSpPr>
        <p:spPr>
          <a:xfrm>
            <a:off x="4038480" y="6310080"/>
            <a:ext cx="4114800" cy="365040"/>
          </a:xfrm>
          <a:prstGeom prst="rect">
            <a:avLst/>
          </a:prstGeom>
        </p:spPr>
        <p:txBody>
          <a:bodyPr anchor="ctr" anchorCtr="1">
            <a:noAutofit/>
          </a:bodyPr>
          <a:p>
            <a:endParaRPr b="0" lang="en-US" sz="2400" spc="-1" strike="noStrike">
              <a:latin typeface="Times New Roman"/>
            </a:endParaRPr>
          </a:p>
        </p:txBody>
      </p:sp>
      <p:sp>
        <p:nvSpPr>
          <p:cNvPr id="340" name="PlaceHolder 8"/>
          <p:cNvSpPr>
            <a:spLocks noGrp="1"/>
          </p:cNvSpPr>
          <p:nvPr>
            <p:ph type="sldNum"/>
          </p:nvPr>
        </p:nvSpPr>
        <p:spPr>
          <a:xfrm>
            <a:off x="8844480" y="6310080"/>
            <a:ext cx="2743200" cy="365040"/>
          </a:xfrm>
          <a:prstGeom prst="rect">
            <a:avLst/>
          </a:prstGeom>
        </p:spPr>
        <p:txBody>
          <a:bodyPr anchor="ctr">
            <a:noAutofit/>
          </a:bodyPr>
          <a:p>
            <a:pPr algn="r">
              <a:lnSpc>
                <a:spcPct val="100000"/>
              </a:lnSpc>
            </a:pPr>
            <a:fld id="{4FD07193-8A3B-4685-BE16-06221A2C7324}" type="slidenum">
              <a:rPr b="0" lang="en-US" sz="1200" spc="-1" strike="noStrike">
                <a:solidFill>
                  <a:srgbClr val="898989"/>
                </a:solidFill>
                <a:latin typeface="Segoe UI"/>
              </a:rPr>
              <a:t>&lt;number&gt;</a:t>
            </a:fld>
            <a:endParaRPr b="0" lang="en-US" sz="1200" spc="-1" strike="noStrike">
              <a:latin typeface="Times New Roman"/>
            </a:endParaRPr>
          </a:p>
        </p:txBody>
      </p:sp>
      <p:sp>
        <p:nvSpPr>
          <p:cNvPr id="341" name="PlaceHolder 9"/>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78" name="CustomShape 1"/>
          <p:cNvSpPr/>
          <p:nvPr/>
        </p:nvSpPr>
        <p:spPr>
          <a:xfrm>
            <a:off x="255960" y="265320"/>
            <a:ext cx="11683080" cy="6332400"/>
          </a:xfrm>
          <a:custGeom>
            <a:avLst/>
            <a:gdLst/>
            <a:ahLst/>
            <a:rect l="l" t="t" r="r" b="b"/>
            <a:pathLst>
              <a:path w="21600" h="21600">
                <a:moveTo>
                  <a:pt x="0" y="0"/>
                </a:moveTo>
                <a:lnTo>
                  <a:pt x="21600" y="0"/>
                </a:lnTo>
                <a:lnTo>
                  <a:pt x="21600" y="21600"/>
                </a:lnTo>
                <a:lnTo>
                  <a:pt x="0" y="21600"/>
                </a:lnTo>
                <a:close/>
              </a:path>
            </a:pathLst>
          </a:custGeom>
          <a:solidFill>
            <a:srgbClr val="f5f5f5"/>
          </a:solidFill>
          <a:ln w="0">
            <a:noFill/>
          </a:ln>
        </p:spPr>
        <p:style>
          <a:lnRef idx="0"/>
          <a:fillRef idx="0"/>
          <a:effectRef idx="0"/>
          <a:fontRef idx="minor"/>
        </p:style>
      </p:sp>
      <p:cxnSp>
        <p:nvCxnSpPr>
          <p:cNvPr id="379" name="Line 2"/>
          <p:cNvCxnSpPr/>
          <p:nvPr/>
        </p:nvCxnSpPr>
        <p:spPr>
          <a:xfrm>
            <a:off x="604440" y="1196280"/>
            <a:ext cx="10983600" cy="360"/>
          </a:xfrm>
          <a:prstGeom prst="straightConnector1">
            <a:avLst/>
          </a:prstGeom>
          <a:ln w="25560">
            <a:solidFill>
              <a:srgbClr val="000000"/>
            </a:solidFill>
            <a:miter/>
          </a:ln>
        </p:spPr>
      </p:cxnSp>
      <p:pic>
        <p:nvPicPr>
          <p:cNvPr id="380" name="Picture 5" descr=""/>
          <p:cNvPicPr/>
          <p:nvPr/>
        </p:nvPicPr>
        <p:blipFill>
          <a:blip r:embed="rId2"/>
          <a:stretch/>
        </p:blipFill>
        <p:spPr>
          <a:xfrm>
            <a:off x="9900360" y="655920"/>
            <a:ext cx="1669680" cy="333360"/>
          </a:xfrm>
          <a:prstGeom prst="rect">
            <a:avLst/>
          </a:prstGeom>
          <a:ln w="12600">
            <a:noFill/>
          </a:ln>
        </p:spPr>
      </p:pic>
      <p:sp>
        <p:nvSpPr>
          <p:cNvPr id="381" name="CustomShape 3"/>
          <p:cNvSpPr/>
          <p:nvPr/>
        </p:nvSpPr>
        <p:spPr>
          <a:xfrm>
            <a:off x="255960" y="265320"/>
            <a:ext cx="11683080" cy="6332400"/>
          </a:xfrm>
          <a:custGeom>
            <a:avLst/>
            <a:gdLst/>
            <a:ahLst/>
            <a:rect l="l" t="t" r="r" b="b"/>
            <a:pathLst>
              <a:path w="21600" h="21600">
                <a:moveTo>
                  <a:pt x="0" y="0"/>
                </a:moveTo>
                <a:lnTo>
                  <a:pt x="21600" y="0"/>
                </a:lnTo>
                <a:lnTo>
                  <a:pt x="21600" y="21600"/>
                </a:lnTo>
                <a:lnTo>
                  <a:pt x="0" y="21600"/>
                </a:lnTo>
                <a:close/>
              </a:path>
            </a:pathLst>
          </a:custGeom>
          <a:solidFill>
            <a:srgbClr val="f5f5f5"/>
          </a:solidFill>
          <a:ln w="0">
            <a:noFill/>
          </a:ln>
        </p:spPr>
        <p:style>
          <a:lnRef idx="0"/>
          <a:fillRef idx="0"/>
          <a:effectRef idx="0"/>
          <a:fontRef idx="minor"/>
        </p:style>
      </p:sp>
      <p:sp>
        <p:nvSpPr>
          <p:cNvPr id="382" name="PlaceHolder 4"/>
          <p:cNvSpPr>
            <a:spLocks noGrp="1"/>
          </p:cNvSpPr>
          <p:nvPr>
            <p:ph type="title"/>
          </p:nvPr>
        </p:nvSpPr>
        <p:spPr>
          <a:xfrm>
            <a:off x="604440" y="448560"/>
            <a:ext cx="10983240" cy="747720"/>
          </a:xfrm>
          <a:prstGeom prst="rect">
            <a:avLst/>
          </a:prstGeom>
        </p:spPr>
        <p:txBody>
          <a:bodyPr anchor="ctr">
            <a:normAutofit/>
          </a:bodyPr>
          <a:p>
            <a:pPr>
              <a:lnSpc>
                <a:spcPct val="90000"/>
              </a:lnSpc>
            </a:pPr>
            <a:r>
              <a:rPr b="0" lang="en-US" sz="2800" spc="-1" strike="noStrike">
                <a:solidFill>
                  <a:srgbClr val="3b3838"/>
                </a:solidFill>
                <a:latin typeface="Segoe UI Light"/>
              </a:rPr>
              <a:t>Click to edit Master title style</a:t>
            </a:r>
            <a:endParaRPr b="0" lang="en-US" sz="2800" spc="-1" strike="noStrike">
              <a:latin typeface="Arial"/>
            </a:endParaRPr>
          </a:p>
        </p:txBody>
      </p:sp>
      <p:cxnSp>
        <p:nvCxnSpPr>
          <p:cNvPr id="383" name="Line 5"/>
          <p:cNvCxnSpPr/>
          <p:nvPr/>
        </p:nvCxnSpPr>
        <p:spPr>
          <a:xfrm>
            <a:off x="604440" y="1196280"/>
            <a:ext cx="10983600" cy="360"/>
          </a:xfrm>
          <a:prstGeom prst="straightConnector1">
            <a:avLst/>
          </a:prstGeom>
          <a:ln w="25560">
            <a:solidFill>
              <a:srgbClr val="000000"/>
            </a:solidFill>
            <a:miter/>
          </a:ln>
        </p:spPr>
      </p:cxnSp>
      <p:pic>
        <p:nvPicPr>
          <p:cNvPr id="384" name="Picture 1" descr=""/>
          <p:cNvPicPr/>
          <p:nvPr/>
        </p:nvPicPr>
        <p:blipFill>
          <a:blip r:embed="rId3"/>
          <a:stretch/>
        </p:blipFill>
        <p:spPr>
          <a:xfrm>
            <a:off x="9900360" y="655920"/>
            <a:ext cx="1669680" cy="333360"/>
          </a:xfrm>
          <a:prstGeom prst="rect">
            <a:avLst/>
          </a:prstGeom>
          <a:ln w="12600">
            <a:noFill/>
          </a:ln>
        </p:spPr>
      </p:pic>
    </p:spTree>
  </p:cSld>
  <p:clrMap bg1="lt1" bg2="lt2" tx1="dk1" tx2="dk2" accent1="accent1" accent2="accent2" accent3="accent3" accent4="accent4" accent5="accent5" accent6="accent6" hlink="hlink" folHlink="folHlink"/>
  <p:sldLayoutIdLst>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Lst>
</p:sldMaster>
</file>

<file path=ppt/slides/_rels/slide1.xml.rels><?xml version="1.0" encoding="UTF-8"?>
<Relationships xmlns="http://schemas.openxmlformats.org/package/2006/relationships"><Relationship Id="rId1" Type="http://schemas.openxmlformats.org/officeDocument/2006/relationships/hyperlink" Target="https://fcim.utm.md/" TargetMode="External"/><Relationship Id="rId2" Type="http://schemas.openxmlformats.org/officeDocument/2006/relationships/image" Target="../media/image23.png"/><Relationship Id="rId3" Type="http://schemas.openxmlformats.org/officeDocument/2006/relationships/slideLayout" Target="../slideLayouts/slideLayout13.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83.xml"/>
</Relationships>
</file>

<file path=ppt/slides/_rels/slide11.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slideLayout" Target="../slideLayouts/slideLayout92.xml"/>
</Relationships>
</file>

<file path=ppt/slides/_rels/slide12.xml.rels><?xml version="1.0" encoding="UTF-8"?>
<Relationships xmlns="http://schemas.openxmlformats.org/package/2006/relationships"><Relationship Id="rId1" Type="http://schemas.openxmlformats.org/officeDocument/2006/relationships/image" Target="../media/image32.gif"/><Relationship Id="rId2" Type="http://schemas.openxmlformats.org/officeDocument/2006/relationships/image" Target="../media/image33.gif"/><Relationship Id="rId3" Type="http://schemas.openxmlformats.org/officeDocument/2006/relationships/slideLayout" Target="../slideLayouts/slideLayout92.xml"/>
</Relationships>
</file>

<file path=ppt/slides/_rels/slide13.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slideLayout" Target="../slideLayouts/slideLayout92.xml"/>
</Relationships>
</file>

<file path=ppt/slides/_rels/slide14.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slideLayout" Target="../slideLayouts/slideLayout92.xml"/>
</Relationships>
</file>

<file path=ppt/slides/_rels/slide15.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83.xml"/>
</Relationships>
</file>

<file path=ppt/slides/_rels/slide2.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slideLayout" Target="../slideLayouts/slideLayout8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8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8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92.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92.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92.xml"/>
</Relationships>
</file>

<file path=ppt/slides/_rels/slide9.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92.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0" name="TextShape 1"/>
          <p:cNvSpPr txBox="1"/>
          <p:nvPr/>
        </p:nvSpPr>
        <p:spPr>
          <a:xfrm>
            <a:off x="1523880" y="1333440"/>
            <a:ext cx="9144000" cy="2219400"/>
          </a:xfrm>
          <a:prstGeom prst="rect">
            <a:avLst/>
          </a:prstGeom>
          <a:noFill/>
          <a:ln w="12600">
            <a:noFill/>
          </a:ln>
        </p:spPr>
        <p:txBody>
          <a:bodyPr tIns="0" bIns="0">
            <a:noAutofit/>
          </a:bodyPr>
          <a:p>
            <a:pPr>
              <a:lnSpc>
                <a:spcPct val="100000"/>
              </a:lnSpc>
            </a:pPr>
            <a:r>
              <a:rPr b="0" lang="en-US" sz="4800" spc="-1" strike="noStrike">
                <a:solidFill>
                  <a:srgbClr val="000000"/>
                </a:solidFill>
                <a:latin typeface="Segoe UI Light"/>
              </a:rPr>
              <a:t>Non-linguistic Thinking as an Effective Tool for Innovation in Education</a:t>
            </a:r>
            <a:endParaRPr b="0" lang="en-US" sz="4800" spc="-1" strike="noStrike">
              <a:latin typeface="Arial"/>
            </a:endParaRPr>
          </a:p>
        </p:txBody>
      </p:sp>
      <p:sp>
        <p:nvSpPr>
          <p:cNvPr id="461" name="TextShape 2"/>
          <p:cNvSpPr txBox="1"/>
          <p:nvPr/>
        </p:nvSpPr>
        <p:spPr>
          <a:xfrm>
            <a:off x="1610280" y="3552840"/>
            <a:ext cx="9144000" cy="1376280"/>
          </a:xfrm>
          <a:prstGeom prst="rect">
            <a:avLst/>
          </a:prstGeom>
          <a:noFill/>
          <a:ln w="12600">
            <a:noFill/>
          </a:ln>
        </p:spPr>
        <p:txBody>
          <a:bodyPr>
            <a:noAutofit/>
          </a:bodyPr>
          <a:p>
            <a:pPr algn="ctr"/>
            <a:r>
              <a:rPr b="0" lang="en-US" sz="2200" spc="-1" strike="noStrike">
                <a:solidFill>
                  <a:srgbClr val="000000"/>
                </a:solidFill>
                <a:latin typeface="Segoe UI Light"/>
                <a:ea typeface="Times New Roman"/>
              </a:rPr>
              <a:t>Leon Brânzan, Technical University of Moldova, </a:t>
            </a:r>
            <a:r>
              <a:rPr b="0" lang="en-US" sz="2200" spc="-1" strike="noStrike">
                <a:solidFill>
                  <a:srgbClr val="000000"/>
                </a:solidFill>
                <a:latin typeface="Segoe UI Light"/>
                <a:ea typeface="Times New Roman"/>
                <a:hlinkClick r:id="rId1"/>
              </a:rPr>
              <a:t>https://fcim.utm.md/</a:t>
            </a:r>
            <a:endParaRPr b="0" lang="en-US" sz="2200" spc="-1" strike="noStrike">
              <a:latin typeface="Arial"/>
            </a:endParaRPr>
          </a:p>
        </p:txBody>
      </p:sp>
      <p:pic>
        <p:nvPicPr>
          <p:cNvPr id="462" name="Picture Placeholder 7" descr=""/>
          <p:cNvPicPr/>
          <p:nvPr/>
        </p:nvPicPr>
        <p:blipFill>
          <a:blip r:embed="rId2"/>
          <a:stretch/>
        </p:blipFill>
        <p:spPr>
          <a:xfrm>
            <a:off x="7761240" y="5292360"/>
            <a:ext cx="1240920" cy="123984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96" name="TextShape 1"/>
          <p:cNvSpPr txBox="1"/>
          <p:nvPr/>
        </p:nvSpPr>
        <p:spPr>
          <a:xfrm>
            <a:off x="521280" y="1536120"/>
            <a:ext cx="6876360" cy="640080"/>
          </a:xfrm>
          <a:prstGeom prst="rect">
            <a:avLst/>
          </a:prstGeom>
          <a:noFill/>
          <a:ln w="12600">
            <a:noFill/>
          </a:ln>
        </p:spPr>
        <p:txBody>
          <a:bodyPr anchor="ctr">
            <a:normAutofit/>
          </a:bodyPr>
          <a:p>
            <a:pPr>
              <a:lnSpc>
                <a:spcPct val="90000"/>
              </a:lnSpc>
            </a:pPr>
            <a:r>
              <a:rPr b="1" lang="en-US" sz="3600" spc="-1" strike="noStrike">
                <a:solidFill>
                  <a:srgbClr val="000000"/>
                </a:solidFill>
                <a:latin typeface="Segoe UI Light"/>
              </a:rPr>
              <a:t>Solutions</a:t>
            </a:r>
            <a:endParaRPr b="0" lang="en-US" sz="3600" spc="-1" strike="noStrike">
              <a:latin typeface="Arial"/>
            </a:endParaRPr>
          </a:p>
        </p:txBody>
      </p:sp>
      <p:sp>
        <p:nvSpPr>
          <p:cNvPr id="497" name="TextShape 2"/>
          <p:cNvSpPr txBox="1"/>
          <p:nvPr/>
        </p:nvSpPr>
        <p:spPr>
          <a:xfrm>
            <a:off x="604440" y="2560320"/>
            <a:ext cx="10983240" cy="3609000"/>
          </a:xfrm>
          <a:prstGeom prst="rect">
            <a:avLst/>
          </a:prstGeom>
          <a:noFill/>
          <a:ln w="12600">
            <a:noFill/>
          </a:ln>
        </p:spPr>
        <p:txBody>
          <a:bodyPr>
            <a:normAutofit/>
          </a:bodyPr>
          <a:p>
            <a:pPr marL="432000" indent="-324000">
              <a:spcBef>
                <a:spcPts val="1417"/>
              </a:spcBef>
              <a:buClr>
                <a:srgbClr val="000000"/>
              </a:buClr>
              <a:buSzPct val="45000"/>
              <a:buFont typeface="Wingdings" charset="2"/>
              <a:buChar char=""/>
            </a:pPr>
            <a:r>
              <a:rPr b="0" lang="en-US" sz="3200" spc="-1" strike="noStrike">
                <a:latin typeface="Arial"/>
              </a:rPr>
              <a:t>Guiding the learning process with visual tools to promote inference and reflection</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Choosing the right computational model</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Developing engineering thinking early by teaching fundamental concepts first</a:t>
            </a:r>
            <a:endParaRPr b="0" lang="en-US" sz="3200" spc="-1" strike="noStrike">
              <a:latin typeface="Arial"/>
            </a:endParaRPr>
          </a:p>
        </p:txBody>
      </p:sp>
      <p:sp>
        <p:nvSpPr>
          <p:cNvPr id="498" name="TextShape 3"/>
          <p:cNvSpPr txBox="1"/>
          <p:nvPr/>
        </p:nvSpPr>
        <p:spPr>
          <a:xfrm>
            <a:off x="11429280" y="6431040"/>
            <a:ext cx="1221480" cy="427320"/>
          </a:xfrm>
          <a:prstGeom prst="rect">
            <a:avLst/>
          </a:prstGeom>
          <a:noFill/>
          <a:ln w="0">
            <a:noFill/>
          </a:ln>
        </p:spPr>
        <p:txBody>
          <a:bodyPr lIns="90000" rIns="90000" tIns="45000" bIns="45000">
            <a:noAutofit/>
          </a:bodyPr>
          <a:p>
            <a:fld id="{D8CC3069-5725-47D0-992B-515106B03CDD}" type="slidenum">
              <a:rPr b="0" lang="en-US" sz="1800" spc="-1" strike="noStrike">
                <a:latin typeface="Arial"/>
              </a:rPr>
              <a:t>&lt;number&gt;</a:t>
            </a:fld>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99" name="TextShape 1"/>
          <p:cNvSpPr txBox="1"/>
          <p:nvPr/>
        </p:nvSpPr>
        <p:spPr>
          <a:xfrm>
            <a:off x="604440" y="448560"/>
            <a:ext cx="10983240" cy="747720"/>
          </a:xfrm>
          <a:prstGeom prst="rect">
            <a:avLst/>
          </a:prstGeom>
          <a:noFill/>
          <a:ln w="12600">
            <a:noFill/>
          </a:ln>
        </p:spPr>
        <p:txBody>
          <a:bodyPr anchor="ctr">
            <a:normAutofit/>
          </a:bodyPr>
          <a:p>
            <a:pPr algn="ctr"/>
            <a:r>
              <a:rPr b="0" lang="en-US" sz="4400" spc="-1" strike="noStrike">
                <a:latin typeface="Arial"/>
              </a:rPr>
              <a:t>Inference and reflection</a:t>
            </a:r>
            <a:endParaRPr b="0" lang="en-US" sz="4400" spc="-1" strike="noStrike">
              <a:latin typeface="Arial"/>
            </a:endParaRPr>
          </a:p>
        </p:txBody>
      </p:sp>
      <p:sp>
        <p:nvSpPr>
          <p:cNvPr id="500" name="TextShape 2"/>
          <p:cNvSpPr txBox="1"/>
          <p:nvPr/>
        </p:nvSpPr>
        <p:spPr>
          <a:xfrm>
            <a:off x="11429640" y="6431400"/>
            <a:ext cx="1221480" cy="427320"/>
          </a:xfrm>
          <a:prstGeom prst="rect">
            <a:avLst/>
          </a:prstGeom>
          <a:noFill/>
          <a:ln w="0">
            <a:noFill/>
          </a:ln>
        </p:spPr>
        <p:txBody>
          <a:bodyPr lIns="90000" rIns="90000" tIns="45000" bIns="45000">
            <a:noAutofit/>
          </a:bodyPr>
          <a:p>
            <a:fld id="{8E806FCF-56BB-4EB4-A368-99F07F9FDF58}" type="slidenum">
              <a:rPr b="0" lang="en-US" sz="1800" spc="-1" strike="noStrike">
                <a:latin typeface="Arial"/>
              </a:rPr>
              <a:t>&lt;number&gt;</a:t>
            </a:fld>
            <a:endParaRPr b="0" lang="en-US" sz="1800" spc="-1" strike="noStrike">
              <a:latin typeface="Arial"/>
            </a:endParaRPr>
          </a:p>
        </p:txBody>
      </p:sp>
      <p:pic>
        <p:nvPicPr>
          <p:cNvPr id="501" name="" descr=""/>
          <p:cNvPicPr/>
          <p:nvPr/>
        </p:nvPicPr>
        <p:blipFill>
          <a:blip r:embed="rId1"/>
          <a:stretch/>
        </p:blipFill>
        <p:spPr>
          <a:xfrm>
            <a:off x="685800" y="1828800"/>
            <a:ext cx="5112000" cy="4328640"/>
          </a:xfrm>
          <a:prstGeom prst="rect">
            <a:avLst/>
          </a:prstGeom>
          <a:ln w="0">
            <a:noFill/>
          </a:ln>
        </p:spPr>
      </p:pic>
      <p:pic>
        <p:nvPicPr>
          <p:cNvPr id="502" name="" descr=""/>
          <p:cNvPicPr/>
          <p:nvPr/>
        </p:nvPicPr>
        <p:blipFill>
          <a:blip r:embed="rId2"/>
          <a:stretch/>
        </p:blipFill>
        <p:spPr>
          <a:xfrm>
            <a:off x="6177600" y="1828800"/>
            <a:ext cx="5252400" cy="434340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03" name="TextShape 1"/>
          <p:cNvSpPr txBox="1"/>
          <p:nvPr/>
        </p:nvSpPr>
        <p:spPr>
          <a:xfrm>
            <a:off x="604440" y="448560"/>
            <a:ext cx="10983240" cy="747720"/>
          </a:xfrm>
          <a:prstGeom prst="rect">
            <a:avLst/>
          </a:prstGeom>
          <a:noFill/>
          <a:ln w="12600">
            <a:noFill/>
          </a:ln>
        </p:spPr>
        <p:txBody>
          <a:bodyPr anchor="ctr">
            <a:normAutofit/>
          </a:bodyPr>
          <a:p>
            <a:pPr algn="ctr"/>
            <a:r>
              <a:rPr b="0" lang="en-US" sz="4400" spc="-1" strike="noStrike">
                <a:latin typeface="Arial"/>
              </a:rPr>
              <a:t>Computational models</a:t>
            </a:r>
            <a:endParaRPr b="0" lang="en-US" sz="4400" spc="-1" strike="noStrike">
              <a:latin typeface="Arial"/>
            </a:endParaRPr>
          </a:p>
        </p:txBody>
      </p:sp>
      <p:sp>
        <p:nvSpPr>
          <p:cNvPr id="504" name="TextShape 2"/>
          <p:cNvSpPr txBox="1"/>
          <p:nvPr/>
        </p:nvSpPr>
        <p:spPr>
          <a:xfrm>
            <a:off x="11429640" y="6431400"/>
            <a:ext cx="1221480" cy="427320"/>
          </a:xfrm>
          <a:prstGeom prst="rect">
            <a:avLst/>
          </a:prstGeom>
          <a:noFill/>
          <a:ln w="0">
            <a:noFill/>
          </a:ln>
        </p:spPr>
        <p:txBody>
          <a:bodyPr lIns="90000" rIns="90000" tIns="45000" bIns="45000">
            <a:noAutofit/>
          </a:bodyPr>
          <a:p>
            <a:fld id="{974C270F-160E-4B67-8483-FC13D0D85918}" type="slidenum">
              <a:rPr b="0" lang="en-US" sz="1800" spc="-1" strike="noStrike">
                <a:latin typeface="Arial"/>
              </a:rPr>
              <a:t>&lt;number&gt;</a:t>
            </a:fld>
            <a:endParaRPr b="0" lang="en-US" sz="1800" spc="-1" strike="noStrike">
              <a:latin typeface="Arial"/>
            </a:endParaRPr>
          </a:p>
        </p:txBody>
      </p:sp>
      <p:pic>
        <p:nvPicPr>
          <p:cNvPr id="505" name="" descr=""/>
          <p:cNvPicPr/>
          <p:nvPr/>
        </p:nvPicPr>
        <p:blipFill>
          <a:blip r:embed="rId1"/>
          <a:stretch/>
        </p:blipFill>
        <p:spPr>
          <a:xfrm>
            <a:off x="457560" y="2514600"/>
            <a:ext cx="6171840" cy="3476160"/>
          </a:xfrm>
          <a:prstGeom prst="rect">
            <a:avLst/>
          </a:prstGeom>
          <a:ln w="0">
            <a:noFill/>
          </a:ln>
        </p:spPr>
      </p:pic>
      <p:sp>
        <p:nvSpPr>
          <p:cNvPr id="506" name="TextShape 3"/>
          <p:cNvSpPr txBox="1"/>
          <p:nvPr/>
        </p:nvSpPr>
        <p:spPr>
          <a:xfrm>
            <a:off x="1290600" y="1418760"/>
            <a:ext cx="4424400" cy="638640"/>
          </a:xfrm>
          <a:prstGeom prst="rect">
            <a:avLst/>
          </a:prstGeom>
          <a:noFill/>
          <a:ln w="12600">
            <a:noFill/>
          </a:ln>
        </p:spPr>
        <p:txBody>
          <a:bodyPr>
            <a:normAutofit fontScale="94000"/>
          </a:bodyPr>
          <a:p>
            <a:pPr marL="432000" indent="-324000" algn="ctr">
              <a:spcBef>
                <a:spcPts val="1417"/>
              </a:spcBef>
              <a:buClr>
                <a:srgbClr val="000000"/>
              </a:buClr>
              <a:buSzPct val="45000"/>
              <a:buFont typeface="Wingdings" charset="2"/>
              <a:buChar char=""/>
            </a:pPr>
            <a:r>
              <a:rPr b="0" lang="en-US" sz="4000" spc="-1" strike="noStrike">
                <a:latin typeface="Arial"/>
              </a:rPr>
              <a:t>Turing machine</a:t>
            </a:r>
            <a:endParaRPr b="0" lang="en-US" sz="4000" spc="-1" strike="noStrike">
              <a:latin typeface="Arial"/>
            </a:endParaRPr>
          </a:p>
        </p:txBody>
      </p:sp>
      <p:pic>
        <p:nvPicPr>
          <p:cNvPr id="507" name="" descr=""/>
          <p:cNvPicPr/>
          <p:nvPr/>
        </p:nvPicPr>
        <p:blipFill>
          <a:blip r:embed="rId2"/>
          <a:stretch/>
        </p:blipFill>
        <p:spPr>
          <a:xfrm>
            <a:off x="7315200" y="2226240"/>
            <a:ext cx="4114800" cy="4174560"/>
          </a:xfrm>
          <a:prstGeom prst="rect">
            <a:avLst/>
          </a:prstGeom>
          <a:ln w="0">
            <a:noFill/>
          </a:ln>
        </p:spPr>
      </p:pic>
      <p:sp>
        <p:nvSpPr>
          <p:cNvPr id="508" name="TextShape 4"/>
          <p:cNvSpPr txBox="1"/>
          <p:nvPr/>
        </p:nvSpPr>
        <p:spPr>
          <a:xfrm>
            <a:off x="7772400" y="1418760"/>
            <a:ext cx="2971800" cy="638640"/>
          </a:xfrm>
          <a:prstGeom prst="rect">
            <a:avLst/>
          </a:prstGeom>
          <a:noFill/>
          <a:ln w="12600">
            <a:noFill/>
          </a:ln>
        </p:spPr>
        <p:txBody>
          <a:bodyPr>
            <a:normAutofit fontScale="94000"/>
          </a:bodyPr>
          <a:p>
            <a:pPr marL="432000" indent="-324000" algn="ctr">
              <a:spcBef>
                <a:spcPts val="1417"/>
              </a:spcBef>
              <a:buClr>
                <a:srgbClr val="000000"/>
              </a:buClr>
              <a:buSzPct val="45000"/>
              <a:buFont typeface="Wingdings" charset="2"/>
              <a:buChar char=""/>
            </a:pPr>
            <a:r>
              <a:rPr b="0" lang="en-US" sz="4000" spc="-1" strike="noStrike">
                <a:latin typeface="Arial"/>
              </a:rPr>
              <a:t>λ-calculus</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09" name="TextShape 1"/>
          <p:cNvSpPr txBox="1"/>
          <p:nvPr/>
        </p:nvSpPr>
        <p:spPr>
          <a:xfrm>
            <a:off x="604440" y="448560"/>
            <a:ext cx="10983240" cy="747720"/>
          </a:xfrm>
          <a:prstGeom prst="rect">
            <a:avLst/>
          </a:prstGeom>
          <a:noFill/>
          <a:ln w="12600">
            <a:noFill/>
          </a:ln>
        </p:spPr>
        <p:txBody>
          <a:bodyPr anchor="ctr">
            <a:normAutofit/>
          </a:bodyPr>
          <a:p>
            <a:pPr algn="ctr"/>
            <a:r>
              <a:rPr b="0" lang="en-US" sz="4400" spc="-1" strike="noStrike">
                <a:latin typeface="Arial"/>
              </a:rPr>
              <a:t>Fundamental concepts</a:t>
            </a:r>
            <a:endParaRPr b="0" lang="en-US" sz="4400" spc="-1" strike="noStrike">
              <a:latin typeface="Arial"/>
            </a:endParaRPr>
          </a:p>
        </p:txBody>
      </p:sp>
      <p:sp>
        <p:nvSpPr>
          <p:cNvPr id="510" name="TextShape 2"/>
          <p:cNvSpPr txBox="1"/>
          <p:nvPr/>
        </p:nvSpPr>
        <p:spPr>
          <a:xfrm>
            <a:off x="11429640" y="6431400"/>
            <a:ext cx="1221480" cy="427320"/>
          </a:xfrm>
          <a:prstGeom prst="rect">
            <a:avLst/>
          </a:prstGeom>
          <a:noFill/>
          <a:ln w="0">
            <a:noFill/>
          </a:ln>
        </p:spPr>
        <p:txBody>
          <a:bodyPr lIns="90000" rIns="90000" tIns="45000" bIns="45000">
            <a:noAutofit/>
          </a:bodyPr>
          <a:p>
            <a:fld id="{9000038E-98A6-49DB-9828-BEB2F867235F}" type="slidenum">
              <a:rPr b="0" lang="en-US" sz="1800" spc="-1" strike="noStrike">
                <a:latin typeface="Arial"/>
              </a:rPr>
              <a:t>&lt;number&gt;</a:t>
            </a:fld>
            <a:endParaRPr b="0" lang="en-US" sz="1800" spc="-1" strike="noStrike">
              <a:latin typeface="Arial"/>
            </a:endParaRPr>
          </a:p>
        </p:txBody>
      </p:sp>
      <p:pic>
        <p:nvPicPr>
          <p:cNvPr id="511" name="" descr=""/>
          <p:cNvPicPr/>
          <p:nvPr/>
        </p:nvPicPr>
        <p:blipFill>
          <a:blip r:embed="rId1"/>
          <a:stretch/>
        </p:blipFill>
        <p:spPr>
          <a:xfrm>
            <a:off x="1600200" y="3657600"/>
            <a:ext cx="3548520" cy="2971800"/>
          </a:xfrm>
          <a:prstGeom prst="rect">
            <a:avLst/>
          </a:prstGeom>
          <a:ln w="0">
            <a:noFill/>
          </a:ln>
        </p:spPr>
      </p:pic>
      <p:pic>
        <p:nvPicPr>
          <p:cNvPr id="512" name="" descr=""/>
          <p:cNvPicPr/>
          <p:nvPr/>
        </p:nvPicPr>
        <p:blipFill>
          <a:blip r:embed="rId2"/>
          <a:stretch/>
        </p:blipFill>
        <p:spPr>
          <a:xfrm>
            <a:off x="342720" y="1371600"/>
            <a:ext cx="3616920" cy="2971800"/>
          </a:xfrm>
          <a:prstGeom prst="rect">
            <a:avLst/>
          </a:prstGeom>
          <a:ln w="0">
            <a:noFill/>
          </a:ln>
        </p:spPr>
      </p:pic>
      <p:pic>
        <p:nvPicPr>
          <p:cNvPr id="513" name="" descr=""/>
          <p:cNvPicPr/>
          <p:nvPr/>
        </p:nvPicPr>
        <p:blipFill>
          <a:blip r:embed="rId3"/>
          <a:stretch/>
        </p:blipFill>
        <p:spPr>
          <a:xfrm>
            <a:off x="7565040" y="1828800"/>
            <a:ext cx="4286520" cy="4765320"/>
          </a:xfrm>
          <a:prstGeom prst="rect">
            <a:avLst/>
          </a:prstGeom>
          <a:ln w="0">
            <a:noFill/>
          </a:ln>
        </p:spPr>
      </p:pic>
      <p:pic>
        <p:nvPicPr>
          <p:cNvPr id="514" name="" descr=""/>
          <p:cNvPicPr/>
          <p:nvPr/>
        </p:nvPicPr>
        <p:blipFill>
          <a:blip r:embed="rId4"/>
          <a:stretch/>
        </p:blipFill>
        <p:spPr>
          <a:xfrm>
            <a:off x="5257800" y="1371600"/>
            <a:ext cx="4229280" cy="468540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15" name="TextShape 1"/>
          <p:cNvSpPr txBox="1"/>
          <p:nvPr/>
        </p:nvSpPr>
        <p:spPr>
          <a:xfrm>
            <a:off x="604440" y="448560"/>
            <a:ext cx="10983240" cy="747720"/>
          </a:xfrm>
          <a:prstGeom prst="rect">
            <a:avLst/>
          </a:prstGeom>
          <a:noFill/>
          <a:ln w="12600">
            <a:noFill/>
          </a:ln>
        </p:spPr>
        <p:txBody>
          <a:bodyPr anchor="ctr">
            <a:normAutofit/>
          </a:bodyPr>
          <a:p>
            <a:pPr algn="ctr"/>
            <a:r>
              <a:rPr b="0" lang="en-US" sz="4400" spc="-1" strike="noStrike">
                <a:latin typeface="Arial"/>
              </a:rPr>
              <a:t>Food for thought</a:t>
            </a:r>
            <a:endParaRPr b="0" lang="en-US" sz="4400" spc="-1" strike="noStrike">
              <a:latin typeface="Arial"/>
            </a:endParaRPr>
          </a:p>
        </p:txBody>
      </p:sp>
      <p:sp>
        <p:nvSpPr>
          <p:cNvPr id="516" name="TextShape 2"/>
          <p:cNvSpPr txBox="1"/>
          <p:nvPr/>
        </p:nvSpPr>
        <p:spPr>
          <a:xfrm>
            <a:off x="228600" y="1196280"/>
            <a:ext cx="4800600" cy="685800"/>
          </a:xfrm>
          <a:prstGeom prst="rect">
            <a:avLst/>
          </a:prstGeom>
          <a:noFill/>
          <a:ln w="12600">
            <a:noFill/>
          </a:ln>
        </p:spPr>
        <p:txBody>
          <a:bodyPr>
            <a:normAutofit/>
          </a:bodyPr>
          <a:p>
            <a:pPr marL="432000" indent="-324000" algn="ctr">
              <a:spcBef>
                <a:spcPts val="1417"/>
              </a:spcBef>
              <a:buClr>
                <a:srgbClr val="000000"/>
              </a:buClr>
              <a:buSzPct val="45000"/>
              <a:buFont typeface="Wingdings" charset="2"/>
              <a:buChar char=""/>
            </a:pPr>
            <a:r>
              <a:rPr b="1" lang="en-US" sz="2000" spc="-1" strike="noStrike">
                <a:latin typeface="Arial"/>
              </a:rPr>
              <a:t>Rethinking visual programming, Ivan Danyliuk</a:t>
            </a:r>
            <a:endParaRPr b="0" lang="en-US" sz="2000" spc="-1" strike="noStrike">
              <a:latin typeface="Arial"/>
            </a:endParaRPr>
          </a:p>
        </p:txBody>
      </p:sp>
      <p:sp>
        <p:nvSpPr>
          <p:cNvPr id="517" name="TextShape 3"/>
          <p:cNvSpPr txBox="1"/>
          <p:nvPr/>
        </p:nvSpPr>
        <p:spPr>
          <a:xfrm>
            <a:off x="11429640" y="6431400"/>
            <a:ext cx="1221480" cy="427320"/>
          </a:xfrm>
          <a:prstGeom prst="rect">
            <a:avLst/>
          </a:prstGeom>
          <a:noFill/>
          <a:ln w="0">
            <a:noFill/>
          </a:ln>
        </p:spPr>
        <p:txBody>
          <a:bodyPr lIns="90000" rIns="90000" tIns="45000" bIns="45000">
            <a:noAutofit/>
          </a:bodyPr>
          <a:p>
            <a:fld id="{C858C543-94C2-49A3-AD2A-2ECE28664F0E}" type="slidenum">
              <a:rPr b="0" lang="en-US" sz="1800" spc="-1" strike="noStrike">
                <a:latin typeface="Arial"/>
              </a:rPr>
              <a:t>&lt;number&gt;</a:t>
            </a:fld>
            <a:endParaRPr b="0" lang="en-US" sz="1800" spc="-1" strike="noStrike">
              <a:latin typeface="Arial"/>
            </a:endParaRPr>
          </a:p>
        </p:txBody>
      </p:sp>
      <p:pic>
        <p:nvPicPr>
          <p:cNvPr id="518" name="" descr=""/>
          <p:cNvPicPr/>
          <p:nvPr/>
        </p:nvPicPr>
        <p:blipFill>
          <a:blip r:embed="rId1"/>
          <a:stretch/>
        </p:blipFill>
        <p:spPr>
          <a:xfrm>
            <a:off x="914400" y="1882080"/>
            <a:ext cx="3495600" cy="1895040"/>
          </a:xfrm>
          <a:prstGeom prst="rect">
            <a:avLst/>
          </a:prstGeom>
          <a:ln w="0">
            <a:noFill/>
          </a:ln>
        </p:spPr>
      </p:pic>
      <p:sp>
        <p:nvSpPr>
          <p:cNvPr id="519" name="TextShape 4"/>
          <p:cNvSpPr txBox="1"/>
          <p:nvPr/>
        </p:nvSpPr>
        <p:spPr>
          <a:xfrm>
            <a:off x="2286000" y="5943600"/>
            <a:ext cx="3657600" cy="685800"/>
          </a:xfrm>
          <a:prstGeom prst="rect">
            <a:avLst/>
          </a:prstGeom>
          <a:noFill/>
          <a:ln w="12600">
            <a:noFill/>
          </a:ln>
        </p:spPr>
        <p:txBody>
          <a:bodyPr>
            <a:normAutofit fontScale="1000"/>
          </a:bodyPr>
          <a:p>
            <a:pPr marL="432000" indent="-324000" algn="ctr">
              <a:spcBef>
                <a:spcPts val="1417"/>
              </a:spcBef>
              <a:buClr>
                <a:srgbClr val="000000"/>
              </a:buClr>
              <a:buSzPct val="45000"/>
              <a:buFont typeface="Wingdings" charset="2"/>
              <a:buChar char=""/>
            </a:pPr>
            <a:r>
              <a:rPr b="1" lang="en-US" sz="8000" spc="-1" strike="noStrike">
                <a:latin typeface="Arial"/>
              </a:rPr>
              <a:t>Programming with nothing,</a:t>
            </a:r>
            <a:endParaRPr b="0" lang="en-US" sz="8000" spc="-1" strike="noStrike">
              <a:latin typeface="Arial"/>
            </a:endParaRPr>
          </a:p>
          <a:p>
            <a:pPr marL="432000" indent="-324000" algn="ctr">
              <a:spcBef>
                <a:spcPts val="1417"/>
              </a:spcBef>
              <a:buClr>
                <a:srgbClr val="000000"/>
              </a:buClr>
              <a:buSzPct val="45000"/>
              <a:buFont typeface="Wingdings" charset="2"/>
              <a:buChar char=""/>
            </a:pPr>
            <a:r>
              <a:rPr b="1" lang="en-US" sz="8000" spc="-1" strike="noStrike">
                <a:latin typeface="Arial"/>
              </a:rPr>
              <a:t>Tom Stuart</a:t>
            </a:r>
            <a:endParaRPr b="0" lang="en-US" sz="8000" spc="-1" strike="noStrike">
              <a:latin typeface="Arial"/>
            </a:endParaRPr>
          </a:p>
        </p:txBody>
      </p:sp>
      <p:pic>
        <p:nvPicPr>
          <p:cNvPr id="520" name="" descr=""/>
          <p:cNvPicPr/>
          <p:nvPr/>
        </p:nvPicPr>
        <p:blipFill>
          <a:blip r:embed="rId2"/>
          <a:stretch/>
        </p:blipFill>
        <p:spPr>
          <a:xfrm>
            <a:off x="2377080" y="3875400"/>
            <a:ext cx="3486240" cy="2009520"/>
          </a:xfrm>
          <a:prstGeom prst="rect">
            <a:avLst/>
          </a:prstGeom>
          <a:ln w="0">
            <a:noFill/>
          </a:ln>
        </p:spPr>
      </p:pic>
      <p:pic>
        <p:nvPicPr>
          <p:cNvPr id="521" name="" descr=""/>
          <p:cNvPicPr/>
          <p:nvPr/>
        </p:nvPicPr>
        <p:blipFill>
          <a:blip r:embed="rId3"/>
          <a:stretch/>
        </p:blipFill>
        <p:spPr>
          <a:xfrm>
            <a:off x="5943600" y="1828800"/>
            <a:ext cx="3486240" cy="1914120"/>
          </a:xfrm>
          <a:prstGeom prst="rect">
            <a:avLst/>
          </a:prstGeom>
          <a:ln w="0">
            <a:noFill/>
          </a:ln>
        </p:spPr>
      </p:pic>
      <p:sp>
        <p:nvSpPr>
          <p:cNvPr id="522" name="TextShape 5"/>
          <p:cNvSpPr txBox="1"/>
          <p:nvPr/>
        </p:nvSpPr>
        <p:spPr>
          <a:xfrm>
            <a:off x="5029200" y="1196280"/>
            <a:ext cx="5486400" cy="861120"/>
          </a:xfrm>
          <a:prstGeom prst="rect">
            <a:avLst/>
          </a:prstGeom>
          <a:noFill/>
          <a:ln w="12600">
            <a:noFill/>
          </a:ln>
        </p:spPr>
        <p:txBody>
          <a:bodyPr>
            <a:normAutofit fontScale="2000"/>
          </a:bodyPr>
          <a:p>
            <a:pPr marL="432000" indent="-324000" algn="ctr">
              <a:spcBef>
                <a:spcPts val="1417"/>
              </a:spcBef>
              <a:buClr>
                <a:srgbClr val="000000"/>
              </a:buClr>
              <a:buSzPct val="45000"/>
              <a:buFont typeface="Wingdings" charset="2"/>
              <a:buChar char=""/>
            </a:pPr>
            <a:r>
              <a:rPr b="1" lang="en-US" sz="8000" spc="-1" strike="noStrike">
                <a:latin typeface="Arial"/>
              </a:rPr>
              <a:t>Video games and the future of education,</a:t>
            </a:r>
            <a:endParaRPr b="0" lang="en-US" sz="8000" spc="-1" strike="noStrike">
              <a:latin typeface="Arial"/>
            </a:endParaRPr>
          </a:p>
          <a:p>
            <a:pPr marL="432000" indent="-324000" algn="ctr">
              <a:spcBef>
                <a:spcPts val="1417"/>
              </a:spcBef>
              <a:buClr>
                <a:srgbClr val="000000"/>
              </a:buClr>
              <a:buSzPct val="45000"/>
              <a:buFont typeface="Wingdings" charset="2"/>
              <a:buChar char=""/>
            </a:pPr>
            <a:r>
              <a:rPr b="1" lang="en-US" sz="8000" spc="-1" strike="noStrike">
                <a:latin typeface="Arial"/>
              </a:rPr>
              <a:t>Jonathan Blow</a:t>
            </a:r>
            <a:endParaRPr b="0" lang="en-US" sz="8000" spc="-1" strike="noStrike">
              <a:latin typeface="Arial"/>
            </a:endParaRPr>
          </a:p>
        </p:txBody>
      </p:sp>
      <p:pic>
        <p:nvPicPr>
          <p:cNvPr id="523" name="" descr=""/>
          <p:cNvPicPr/>
          <p:nvPr/>
        </p:nvPicPr>
        <p:blipFill>
          <a:blip r:embed="rId4"/>
          <a:stretch/>
        </p:blipFill>
        <p:spPr>
          <a:xfrm>
            <a:off x="7772400" y="3886200"/>
            <a:ext cx="3381480" cy="1847520"/>
          </a:xfrm>
          <a:prstGeom prst="rect">
            <a:avLst/>
          </a:prstGeom>
          <a:ln w="0">
            <a:noFill/>
          </a:ln>
        </p:spPr>
      </p:pic>
      <p:sp>
        <p:nvSpPr>
          <p:cNvPr id="524" name="TextShape 6"/>
          <p:cNvSpPr txBox="1"/>
          <p:nvPr/>
        </p:nvSpPr>
        <p:spPr>
          <a:xfrm>
            <a:off x="7620120" y="5943600"/>
            <a:ext cx="4038480" cy="685800"/>
          </a:xfrm>
          <a:prstGeom prst="rect">
            <a:avLst/>
          </a:prstGeom>
          <a:noFill/>
          <a:ln w="12600">
            <a:noFill/>
          </a:ln>
        </p:spPr>
        <p:txBody>
          <a:bodyPr>
            <a:normAutofit fontScale="1000"/>
          </a:bodyPr>
          <a:p>
            <a:pPr marL="432000" indent="-324000" algn="ctr">
              <a:spcBef>
                <a:spcPts val="1417"/>
              </a:spcBef>
              <a:buClr>
                <a:srgbClr val="000000"/>
              </a:buClr>
              <a:buSzPct val="45000"/>
              <a:buFont typeface="Wingdings" charset="2"/>
              <a:buChar char=""/>
            </a:pPr>
            <a:r>
              <a:rPr b="1" lang="en-US" sz="8800" spc="-1" strike="noStrike">
                <a:latin typeface="Arial"/>
              </a:rPr>
              <a:t>Stop writing dead programs,</a:t>
            </a:r>
            <a:endParaRPr b="0" lang="en-US" sz="8800" spc="-1" strike="noStrike">
              <a:latin typeface="Arial"/>
            </a:endParaRPr>
          </a:p>
          <a:p>
            <a:pPr marL="432000" indent="-324000" algn="ctr">
              <a:spcBef>
                <a:spcPts val="1417"/>
              </a:spcBef>
              <a:buClr>
                <a:srgbClr val="000000"/>
              </a:buClr>
              <a:buSzPct val="45000"/>
              <a:buFont typeface="Wingdings" charset="2"/>
              <a:buChar char=""/>
            </a:pPr>
            <a:r>
              <a:rPr b="1" lang="en-US" sz="8800" spc="-1" strike="noStrike">
                <a:latin typeface="Arial"/>
              </a:rPr>
              <a:t>Jack Rusher</a:t>
            </a:r>
            <a:endParaRPr b="0" lang="en-US" sz="8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25" name="TextShape 1"/>
          <p:cNvSpPr txBox="1"/>
          <p:nvPr/>
        </p:nvSpPr>
        <p:spPr>
          <a:xfrm>
            <a:off x="521280" y="1536120"/>
            <a:ext cx="6876360" cy="640080"/>
          </a:xfrm>
          <a:prstGeom prst="rect">
            <a:avLst/>
          </a:prstGeom>
          <a:noFill/>
          <a:ln w="12600">
            <a:noFill/>
          </a:ln>
        </p:spPr>
        <p:txBody>
          <a:bodyPr anchor="ctr">
            <a:normAutofit/>
          </a:bodyPr>
          <a:p>
            <a:pPr>
              <a:lnSpc>
                <a:spcPct val="90000"/>
              </a:lnSpc>
            </a:pPr>
            <a:r>
              <a:rPr b="1" lang="en-US" sz="3600" spc="-1" strike="noStrike">
                <a:solidFill>
                  <a:srgbClr val="000000"/>
                </a:solidFill>
                <a:latin typeface="Segoe UI Light"/>
              </a:rPr>
              <a:t>Presentation, links and references </a:t>
            </a:r>
            <a:endParaRPr b="0" lang="en-US" sz="3600" spc="-1" strike="noStrike">
              <a:latin typeface="Arial"/>
            </a:endParaRPr>
          </a:p>
        </p:txBody>
      </p:sp>
      <p:pic>
        <p:nvPicPr>
          <p:cNvPr id="526" name="" descr=""/>
          <p:cNvPicPr/>
          <p:nvPr/>
        </p:nvPicPr>
        <p:blipFill>
          <a:blip r:embed="rId1"/>
          <a:stretch/>
        </p:blipFill>
        <p:spPr>
          <a:xfrm>
            <a:off x="4305240" y="2333520"/>
            <a:ext cx="4381560" cy="429120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3" name="TextShape 1"/>
          <p:cNvSpPr txBox="1"/>
          <p:nvPr/>
        </p:nvSpPr>
        <p:spPr>
          <a:xfrm>
            <a:off x="521280" y="1536120"/>
            <a:ext cx="6876360" cy="640080"/>
          </a:xfrm>
          <a:prstGeom prst="rect">
            <a:avLst/>
          </a:prstGeom>
          <a:noFill/>
          <a:ln w="12600">
            <a:noFill/>
          </a:ln>
        </p:spPr>
        <p:txBody>
          <a:bodyPr anchor="ctr">
            <a:normAutofit/>
          </a:bodyPr>
          <a:p>
            <a:pPr>
              <a:lnSpc>
                <a:spcPct val="90000"/>
              </a:lnSpc>
            </a:pPr>
            <a:r>
              <a:rPr b="1" lang="en-US" sz="3600" spc="-1" strike="noStrike">
                <a:solidFill>
                  <a:srgbClr val="000000"/>
                </a:solidFill>
                <a:latin typeface="Segoe UI Light"/>
              </a:rPr>
              <a:t>Is software getting worse?</a:t>
            </a:r>
            <a:endParaRPr b="0" lang="en-US" sz="3600" spc="-1" strike="noStrike">
              <a:latin typeface="Arial"/>
            </a:endParaRPr>
          </a:p>
        </p:txBody>
      </p:sp>
      <p:pic>
        <p:nvPicPr>
          <p:cNvPr id="464" name="" descr=""/>
          <p:cNvPicPr/>
          <p:nvPr/>
        </p:nvPicPr>
        <p:blipFill>
          <a:blip r:embed="rId1"/>
          <a:stretch/>
        </p:blipFill>
        <p:spPr>
          <a:xfrm>
            <a:off x="228600" y="3755520"/>
            <a:ext cx="6144120" cy="1465200"/>
          </a:xfrm>
          <a:prstGeom prst="rect">
            <a:avLst/>
          </a:prstGeom>
          <a:ln w="0">
            <a:noFill/>
          </a:ln>
        </p:spPr>
      </p:pic>
      <p:pic>
        <p:nvPicPr>
          <p:cNvPr id="465" name="" descr=""/>
          <p:cNvPicPr/>
          <p:nvPr/>
        </p:nvPicPr>
        <p:blipFill>
          <a:blip r:embed="rId2"/>
          <a:stretch/>
        </p:blipFill>
        <p:spPr>
          <a:xfrm>
            <a:off x="5715000" y="3886200"/>
            <a:ext cx="6172200" cy="1298160"/>
          </a:xfrm>
          <a:prstGeom prst="rect">
            <a:avLst/>
          </a:prstGeom>
          <a:ln w="0">
            <a:noFill/>
          </a:ln>
        </p:spPr>
      </p:pic>
      <p:sp>
        <p:nvSpPr>
          <p:cNvPr id="466" name="TextShape 2"/>
          <p:cNvSpPr txBox="1"/>
          <p:nvPr/>
        </p:nvSpPr>
        <p:spPr>
          <a:xfrm>
            <a:off x="604800" y="5257800"/>
            <a:ext cx="10983240" cy="1323000"/>
          </a:xfrm>
          <a:prstGeom prst="rect">
            <a:avLst/>
          </a:prstGeom>
          <a:noFill/>
          <a:ln w="12600">
            <a:noFill/>
          </a:ln>
        </p:spPr>
        <p:txBody>
          <a:bodyPr>
            <a:normAutofit fontScale="89000"/>
          </a:bodyPr>
          <a:p>
            <a:pPr marL="432000" indent="-324000" algn="just">
              <a:spcBef>
                <a:spcPts val="1417"/>
              </a:spcBef>
              <a:buClr>
                <a:srgbClr val="000000"/>
              </a:buClr>
              <a:buSzPct val="45000"/>
              <a:buFont typeface="Wingdings" charset="2"/>
              <a:buChar char=""/>
            </a:pPr>
            <a:r>
              <a:rPr b="0" lang="en-US" sz="2000" spc="-1" strike="noStrike">
                <a:latin typeface="Arial"/>
              </a:rPr>
              <a:t>“</a:t>
            </a:r>
            <a:r>
              <a:rPr b="0" lang="en-US" sz="2000" spc="-1" strike="noStrike">
                <a:latin typeface="Arial"/>
              </a:rPr>
              <a:t>We are in the process of digging ourselves into an anachronism by preserving practices that have no rational basis beyond their historical roots in an earlier period of technological and theoretical development.”</a:t>
            </a:r>
            <a:endParaRPr b="0" lang="en-US" sz="2000" spc="-1" strike="noStrike">
              <a:latin typeface="Arial"/>
            </a:endParaRPr>
          </a:p>
          <a:p>
            <a:pPr marL="432000" indent="-324000">
              <a:spcBef>
                <a:spcPts val="1417"/>
              </a:spcBef>
              <a:buClr>
                <a:srgbClr val="000000"/>
              </a:buClr>
              <a:buSzPct val="45000"/>
              <a:buFont typeface="Wingdings" charset="2"/>
              <a:buChar char=""/>
            </a:pPr>
            <a:r>
              <a:rPr b="0" lang="en-US" sz="2000" spc="-1" strike="noStrike">
                <a:latin typeface="Arial"/>
              </a:rPr>
              <a:t>Seymour Papert, 1980</a:t>
            </a:r>
            <a:endParaRPr b="0" lang="en-US" sz="2000" spc="-1" strike="noStrike">
              <a:latin typeface="Arial"/>
            </a:endParaRPr>
          </a:p>
        </p:txBody>
      </p:sp>
      <p:pic>
        <p:nvPicPr>
          <p:cNvPr id="467" name="" descr=""/>
          <p:cNvPicPr/>
          <p:nvPr/>
        </p:nvPicPr>
        <p:blipFill>
          <a:blip r:embed="rId3"/>
          <a:stretch/>
        </p:blipFill>
        <p:spPr>
          <a:xfrm>
            <a:off x="228600" y="2286000"/>
            <a:ext cx="6055200" cy="1469520"/>
          </a:xfrm>
          <a:prstGeom prst="rect">
            <a:avLst/>
          </a:prstGeom>
          <a:ln w="0">
            <a:noFill/>
          </a:ln>
        </p:spPr>
      </p:pic>
      <p:pic>
        <p:nvPicPr>
          <p:cNvPr id="468" name="" descr=""/>
          <p:cNvPicPr/>
          <p:nvPr/>
        </p:nvPicPr>
        <p:blipFill>
          <a:blip r:embed="rId4"/>
          <a:stretch/>
        </p:blipFill>
        <p:spPr>
          <a:xfrm>
            <a:off x="5790960" y="2286000"/>
            <a:ext cx="6096240" cy="1497960"/>
          </a:xfrm>
          <a:prstGeom prst="rect">
            <a:avLst/>
          </a:prstGeom>
          <a:ln w="0">
            <a:noFill/>
          </a:ln>
        </p:spPr>
      </p:pic>
      <p:sp>
        <p:nvSpPr>
          <p:cNvPr id="469" name="TextShape 3"/>
          <p:cNvSpPr txBox="1"/>
          <p:nvPr/>
        </p:nvSpPr>
        <p:spPr>
          <a:xfrm>
            <a:off x="11429280" y="6431040"/>
            <a:ext cx="1221480" cy="427320"/>
          </a:xfrm>
          <a:prstGeom prst="rect">
            <a:avLst/>
          </a:prstGeom>
          <a:noFill/>
          <a:ln w="0">
            <a:noFill/>
          </a:ln>
        </p:spPr>
        <p:txBody>
          <a:bodyPr lIns="90000" rIns="90000" tIns="45000" bIns="45000">
            <a:noAutofit/>
          </a:bodyPr>
          <a:p>
            <a:fld id="{67792215-4A0F-40EE-BBD4-302F37123C36}" type="slidenum">
              <a:rPr b="0" lang="en-US" sz="1800" spc="-1" strike="noStrike">
                <a:latin typeface="Arial"/>
              </a:rPr>
              <a:t>&lt;number&gt;</a:t>
            </a:fld>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70" name="TextShape 1"/>
          <p:cNvSpPr txBox="1"/>
          <p:nvPr/>
        </p:nvSpPr>
        <p:spPr>
          <a:xfrm>
            <a:off x="604440" y="1604160"/>
            <a:ext cx="10983240" cy="4572720"/>
          </a:xfrm>
          <a:prstGeom prst="rect">
            <a:avLst/>
          </a:prstGeom>
          <a:noFill/>
          <a:ln w="12600">
            <a:noFill/>
          </a:ln>
        </p:spPr>
        <p:txBody>
          <a:bodyPr>
            <a:normAutofit/>
          </a:bodyPr>
          <a:p>
            <a:pPr marL="432000" indent="-324000">
              <a:spcBef>
                <a:spcPts val="1417"/>
              </a:spcBef>
              <a:buClr>
                <a:srgbClr val="000000"/>
              </a:buClr>
              <a:buSzPct val="45000"/>
              <a:buFont typeface="Wingdings" charset="2"/>
              <a:buChar char=""/>
            </a:pPr>
            <a:r>
              <a:rPr b="0" lang="en-US" sz="3200" spc="-1" strike="noStrike">
                <a:latin typeface="Arial"/>
              </a:rPr>
              <a:t>Are programmers getting worse?</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Are the tools getting worse?</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Are we teaching programming the wrong way?</a:t>
            </a:r>
            <a:endParaRPr b="0" lang="en-US" sz="3200" spc="-1" strike="noStrike">
              <a:latin typeface="Arial"/>
            </a:endParaRPr>
          </a:p>
        </p:txBody>
      </p:sp>
      <p:sp>
        <p:nvSpPr>
          <p:cNvPr id="471" name="TextShape 2"/>
          <p:cNvSpPr txBox="1"/>
          <p:nvPr/>
        </p:nvSpPr>
        <p:spPr>
          <a:xfrm>
            <a:off x="604440" y="448560"/>
            <a:ext cx="10983240" cy="747720"/>
          </a:xfrm>
          <a:prstGeom prst="rect">
            <a:avLst/>
          </a:prstGeom>
          <a:noFill/>
          <a:ln w="12600">
            <a:noFill/>
          </a:ln>
        </p:spPr>
        <p:txBody>
          <a:bodyPr anchor="ctr">
            <a:normAutofit/>
          </a:bodyPr>
          <a:p>
            <a:pPr algn="ctr"/>
            <a:r>
              <a:rPr b="0" lang="en-US" sz="4400" spc="-1" strike="noStrike">
                <a:latin typeface="Arial"/>
              </a:rPr>
              <a:t>Is software getting worse?</a:t>
            </a:r>
            <a:endParaRPr b="0" lang="en-US" sz="4400" spc="-1" strike="noStrike">
              <a:latin typeface="Arial"/>
            </a:endParaRPr>
          </a:p>
        </p:txBody>
      </p:sp>
      <p:sp>
        <p:nvSpPr>
          <p:cNvPr id="472" name="TextShape 3"/>
          <p:cNvSpPr txBox="1"/>
          <p:nvPr/>
        </p:nvSpPr>
        <p:spPr>
          <a:xfrm>
            <a:off x="11429280" y="6431040"/>
            <a:ext cx="1221480" cy="427320"/>
          </a:xfrm>
          <a:prstGeom prst="rect">
            <a:avLst/>
          </a:prstGeom>
          <a:noFill/>
          <a:ln w="0">
            <a:noFill/>
          </a:ln>
        </p:spPr>
        <p:txBody>
          <a:bodyPr lIns="90000" rIns="90000" tIns="45000" bIns="45000">
            <a:noAutofit/>
          </a:bodyPr>
          <a:p>
            <a:fld id="{BDBA639F-E85A-40A4-AC84-41F7CBF13FA0}" type="slidenum">
              <a:rPr b="0" lang="en-US" sz="1800" spc="-1" strike="noStrike">
                <a:latin typeface="Arial"/>
              </a:rPr>
              <a:t>&lt;number&gt;</a:t>
            </a:fld>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73" name="TextShape 1"/>
          <p:cNvSpPr txBox="1"/>
          <p:nvPr/>
        </p:nvSpPr>
        <p:spPr>
          <a:xfrm>
            <a:off x="521280" y="1536120"/>
            <a:ext cx="6876360" cy="640080"/>
          </a:xfrm>
          <a:prstGeom prst="rect">
            <a:avLst/>
          </a:prstGeom>
          <a:noFill/>
          <a:ln w="12600">
            <a:noFill/>
          </a:ln>
        </p:spPr>
        <p:txBody>
          <a:bodyPr anchor="ctr">
            <a:normAutofit/>
          </a:bodyPr>
          <a:p>
            <a:pPr>
              <a:lnSpc>
                <a:spcPct val="90000"/>
              </a:lnSpc>
            </a:pPr>
            <a:r>
              <a:rPr b="0" lang="en-US" sz="3600" spc="-1" strike="noStrike">
                <a:solidFill>
                  <a:srgbClr val="000000"/>
                </a:solidFill>
                <a:latin typeface="Segoe UI Light"/>
              </a:rPr>
              <a:t>How programming is taught</a:t>
            </a:r>
            <a:endParaRPr b="0" lang="en-US" sz="3600" spc="-1" strike="noStrike">
              <a:latin typeface="Arial"/>
            </a:endParaRPr>
          </a:p>
        </p:txBody>
      </p:sp>
      <p:sp>
        <p:nvSpPr>
          <p:cNvPr id="474" name="TextShape 2"/>
          <p:cNvSpPr txBox="1"/>
          <p:nvPr/>
        </p:nvSpPr>
        <p:spPr>
          <a:xfrm>
            <a:off x="4033440" y="3703320"/>
            <a:ext cx="5110560" cy="1783080"/>
          </a:xfrm>
          <a:prstGeom prst="rect">
            <a:avLst/>
          </a:prstGeom>
          <a:noFill/>
          <a:ln w="12600">
            <a:noFill/>
          </a:ln>
        </p:spPr>
        <p:txBody>
          <a:bodyPr>
            <a:normAutofit fontScale="26000"/>
          </a:bodyPr>
          <a:p>
            <a:pPr marL="432000" indent="-324000">
              <a:spcBef>
                <a:spcPts val="1417"/>
              </a:spcBef>
              <a:buClr>
                <a:srgbClr val="000000"/>
              </a:buClr>
              <a:buSzPct val="45000"/>
              <a:buFont typeface="Wingdings" charset="2"/>
              <a:buChar char=""/>
            </a:pPr>
            <a:r>
              <a:rPr b="0" lang="en-US" sz="3200" spc="-1" strike="noStrike">
                <a:latin typeface="Arial"/>
              </a:rPr>
              <a:t>#include &lt;stdio.h&gt;</a:t>
            </a:r>
            <a:endParaRPr b="0" lang="en-US" sz="3200" spc="-1" strike="noStrike">
              <a:latin typeface="Arial"/>
            </a:endParaRPr>
          </a:p>
          <a:p>
            <a:pPr marL="432000" indent="-324000">
              <a:spcBef>
                <a:spcPts val="1417"/>
              </a:spcBef>
              <a:buClr>
                <a:srgbClr val="000000"/>
              </a:buClr>
              <a:buSzPct val="45000"/>
              <a:buFont typeface="Wingdings" charset="2"/>
              <a:buChar char=""/>
            </a:pP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void main(int argc, char *argv[], char *envp[]) </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    </a:t>
            </a:r>
            <a:r>
              <a:rPr b="0" lang="en-US" sz="3200" spc="-1" strike="noStrike">
                <a:latin typeface="Arial"/>
              </a:rPr>
              <a:t>printf("hello, world!");</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a:t>
            </a:r>
            <a:endParaRPr b="0" lang="en-US" sz="3200" spc="-1" strike="noStrike">
              <a:latin typeface="Arial"/>
            </a:endParaRPr>
          </a:p>
        </p:txBody>
      </p:sp>
      <p:sp>
        <p:nvSpPr>
          <p:cNvPr id="475" name="TextShape 3"/>
          <p:cNvSpPr txBox="1"/>
          <p:nvPr/>
        </p:nvSpPr>
        <p:spPr>
          <a:xfrm>
            <a:off x="8686800" y="2514600"/>
            <a:ext cx="3200400" cy="4114800"/>
          </a:xfrm>
          <a:prstGeom prst="rect">
            <a:avLst/>
          </a:prstGeom>
          <a:noFill/>
          <a:ln w="12600">
            <a:noFill/>
          </a:ln>
        </p:spPr>
        <p:txBody>
          <a:bodyPr>
            <a:normAutofit fontScale="16000"/>
          </a:bodyPr>
          <a:p>
            <a:pPr marL="432000" indent="-324000">
              <a:spcBef>
                <a:spcPts val="1417"/>
              </a:spcBef>
              <a:buClr>
                <a:srgbClr val="000000"/>
              </a:buClr>
              <a:buSzPct val="45000"/>
              <a:buFont typeface="Wingdings" charset="2"/>
              <a:buChar char=""/>
            </a:pPr>
            <a:r>
              <a:rPr b="0" lang="en-US" sz="3200" spc="-1" strike="noStrike">
                <a:latin typeface="Arial"/>
              </a:rPr>
              <a:t>.LC0:</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  </a:t>
            </a:r>
            <a:r>
              <a:rPr b="0" lang="en-US" sz="3200" spc="-1" strike="noStrike">
                <a:latin typeface="Arial"/>
              </a:rPr>
              <a:t>.string "hello, world!"</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main:</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pushq %rbp</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movq %rsp, %rbp</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subq $32, %rsp</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movl %edi, -4(%rbp)</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movq %rsi, -16(%rbp)</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movq %rdx, -24(%rbp)</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movl $.LC0, %edi</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movl $0, %eax</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call printf</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nop</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leave</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ret</a:t>
            </a:r>
            <a:endParaRPr b="0" lang="en-US" sz="3200" spc="-1" strike="noStrike">
              <a:latin typeface="Arial"/>
            </a:endParaRPr>
          </a:p>
        </p:txBody>
      </p:sp>
      <p:pic>
        <p:nvPicPr>
          <p:cNvPr id="476" name="" descr=""/>
          <p:cNvPicPr/>
          <p:nvPr/>
        </p:nvPicPr>
        <p:blipFill>
          <a:blip r:embed="rId1"/>
          <a:stretch/>
        </p:blipFill>
        <p:spPr>
          <a:xfrm>
            <a:off x="228600" y="3200400"/>
            <a:ext cx="3603240" cy="2561040"/>
          </a:xfrm>
          <a:prstGeom prst="rect">
            <a:avLst/>
          </a:prstGeom>
          <a:ln w="0">
            <a:noFill/>
          </a:ln>
        </p:spPr>
      </p:pic>
      <p:sp>
        <p:nvSpPr>
          <p:cNvPr id="477" name="TextShape 4"/>
          <p:cNvSpPr txBox="1"/>
          <p:nvPr/>
        </p:nvSpPr>
        <p:spPr>
          <a:xfrm>
            <a:off x="11428920" y="6430680"/>
            <a:ext cx="1221480" cy="427320"/>
          </a:xfrm>
          <a:prstGeom prst="rect">
            <a:avLst/>
          </a:prstGeom>
          <a:noFill/>
          <a:ln w="0">
            <a:noFill/>
          </a:ln>
        </p:spPr>
        <p:txBody>
          <a:bodyPr lIns="90000" rIns="90000" tIns="45000" bIns="45000">
            <a:noAutofit/>
          </a:bodyPr>
          <a:p>
            <a:fld id="{7E9008A2-4C34-4C9E-A3B5-1685FF813756}" type="slidenum">
              <a:rPr b="0" lang="en-US" sz="1800" spc="-1" strike="noStrike">
                <a:latin typeface="Arial"/>
              </a:rPr>
              <a:t>&lt;number&gt;</a:t>
            </a:fld>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78" name="TextShape 1"/>
          <p:cNvSpPr txBox="1"/>
          <p:nvPr/>
        </p:nvSpPr>
        <p:spPr>
          <a:xfrm>
            <a:off x="521280" y="1536120"/>
            <a:ext cx="6876360" cy="640080"/>
          </a:xfrm>
          <a:prstGeom prst="rect">
            <a:avLst/>
          </a:prstGeom>
          <a:noFill/>
          <a:ln w="12600">
            <a:noFill/>
          </a:ln>
        </p:spPr>
        <p:txBody>
          <a:bodyPr anchor="ctr">
            <a:normAutofit fontScale="34000"/>
          </a:bodyPr>
          <a:p>
            <a:pPr>
              <a:lnSpc>
                <a:spcPct val="90000"/>
              </a:lnSpc>
            </a:pPr>
            <a:r>
              <a:rPr b="1" lang="en-US" sz="3600" spc="-1" strike="noStrike">
                <a:solidFill>
                  <a:srgbClr val="000000"/>
                </a:solidFill>
                <a:latin typeface="Segoe UI Light"/>
              </a:rPr>
              <a:t>Why learning how to program is hard</a:t>
            </a:r>
            <a:endParaRPr b="0" lang="en-US" sz="3600" spc="-1" strike="noStrike">
              <a:latin typeface="Arial"/>
            </a:endParaRPr>
          </a:p>
        </p:txBody>
      </p:sp>
      <p:sp>
        <p:nvSpPr>
          <p:cNvPr id="479" name="TextShape 2"/>
          <p:cNvSpPr txBox="1"/>
          <p:nvPr/>
        </p:nvSpPr>
        <p:spPr>
          <a:xfrm>
            <a:off x="604440" y="2560320"/>
            <a:ext cx="10983240" cy="3609000"/>
          </a:xfrm>
          <a:prstGeom prst="rect">
            <a:avLst/>
          </a:prstGeom>
          <a:noFill/>
          <a:ln w="12600">
            <a:noFill/>
          </a:ln>
        </p:spPr>
        <p:txBody>
          <a:bodyPr>
            <a:normAutofit/>
          </a:bodyPr>
          <a:p>
            <a:pPr marL="432000" indent="-324000">
              <a:spcBef>
                <a:spcPts val="1417"/>
              </a:spcBef>
              <a:buClr>
                <a:srgbClr val="000000"/>
              </a:buClr>
              <a:buSzPct val="45000"/>
              <a:buFont typeface="Wingdings" charset="2"/>
              <a:buChar char=""/>
            </a:pPr>
            <a:r>
              <a:rPr b="0" lang="en-US" sz="3200" spc="-1" strike="noStrike">
                <a:latin typeface="Arial"/>
              </a:rPr>
              <a:t>Programming languages should come last</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Text should be used less</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Specific skills and intuition should be developed early</a:t>
            </a:r>
            <a:endParaRPr b="0" lang="en-US" sz="3200" spc="-1" strike="noStrike">
              <a:latin typeface="Arial"/>
            </a:endParaRPr>
          </a:p>
        </p:txBody>
      </p:sp>
      <p:sp>
        <p:nvSpPr>
          <p:cNvPr id="480" name="TextShape 3"/>
          <p:cNvSpPr txBox="1"/>
          <p:nvPr/>
        </p:nvSpPr>
        <p:spPr>
          <a:xfrm>
            <a:off x="8844480" y="6310080"/>
            <a:ext cx="2743200" cy="365040"/>
          </a:xfrm>
          <a:prstGeom prst="rect">
            <a:avLst/>
          </a:prstGeom>
          <a:noFill/>
          <a:ln w="0">
            <a:noFill/>
          </a:ln>
        </p:spPr>
        <p:txBody>
          <a:bodyPr anchor="ctr">
            <a:noAutofit/>
          </a:bodyPr>
          <a:p>
            <a:pPr algn="r">
              <a:lnSpc>
                <a:spcPct val="100000"/>
              </a:lnSpc>
            </a:pPr>
            <a:fld id="{3CD8D911-24F6-4847-AE6F-034692901A71}" type="slidenum">
              <a:rPr b="0" lang="en-US" sz="1200" spc="-1" strike="noStrike">
                <a:solidFill>
                  <a:srgbClr val="898989"/>
                </a:solidFill>
                <a:latin typeface="Segoe UI"/>
              </a:rPr>
              <a:t>&lt;number&gt;</a:t>
            </a:fld>
            <a:endParaRPr b="0" lang="en-US" sz="1200" spc="-1" strike="noStrike">
              <a:latin typeface="Arial"/>
            </a:endParaRPr>
          </a:p>
        </p:txBody>
      </p:sp>
      <p:sp>
        <p:nvSpPr>
          <p:cNvPr id="481" name="TextShape 4"/>
          <p:cNvSpPr txBox="1"/>
          <p:nvPr/>
        </p:nvSpPr>
        <p:spPr>
          <a:xfrm>
            <a:off x="11429280" y="6431040"/>
            <a:ext cx="1221480" cy="427320"/>
          </a:xfrm>
          <a:prstGeom prst="rect">
            <a:avLst/>
          </a:prstGeom>
          <a:noFill/>
          <a:ln w="0">
            <a:noFill/>
          </a:ln>
        </p:spPr>
        <p:txBody>
          <a:bodyPr lIns="90000" rIns="90000" tIns="45000" bIns="45000">
            <a:noAutofit/>
          </a:bodyPr>
          <a:p>
            <a:fld id="{7F7CA9FF-7FA9-4740-B753-3CC381E0EB46}" type="slidenum">
              <a:rPr b="0" lang="en-US" sz="1800" spc="-1" strike="noStrike">
                <a:latin typeface="Arial"/>
              </a:rPr>
              <a:t>&lt;number&gt;</a:t>
            </a:fld>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82" name="TextShape 1"/>
          <p:cNvSpPr txBox="1"/>
          <p:nvPr/>
        </p:nvSpPr>
        <p:spPr>
          <a:xfrm>
            <a:off x="604440" y="448560"/>
            <a:ext cx="10983240" cy="747720"/>
          </a:xfrm>
          <a:prstGeom prst="rect">
            <a:avLst/>
          </a:prstGeom>
          <a:noFill/>
          <a:ln w="12600">
            <a:noFill/>
          </a:ln>
        </p:spPr>
        <p:txBody>
          <a:bodyPr anchor="ctr">
            <a:normAutofit/>
          </a:bodyPr>
          <a:p>
            <a:pPr algn="ctr"/>
            <a:r>
              <a:rPr b="0" lang="en-US" sz="4400" spc="-1" strike="noStrike">
                <a:latin typeface="Arial"/>
              </a:rPr>
              <a:t>Programming languages</a:t>
            </a:r>
            <a:endParaRPr b="0" lang="en-US" sz="4400" spc="-1" strike="noStrike">
              <a:latin typeface="Arial"/>
            </a:endParaRPr>
          </a:p>
        </p:txBody>
      </p:sp>
      <p:sp>
        <p:nvSpPr>
          <p:cNvPr id="483" name="TextShape 2"/>
          <p:cNvSpPr txBox="1"/>
          <p:nvPr/>
        </p:nvSpPr>
        <p:spPr>
          <a:xfrm>
            <a:off x="4114800" y="2971800"/>
            <a:ext cx="3886200" cy="1143000"/>
          </a:xfrm>
          <a:prstGeom prst="rect">
            <a:avLst/>
          </a:prstGeom>
          <a:noFill/>
          <a:ln w="12600">
            <a:noFill/>
          </a:ln>
        </p:spPr>
        <p:txBody>
          <a:bodyPr>
            <a:normAutofit/>
          </a:bodyPr>
          <a:p>
            <a:pPr marL="432000" indent="-324000" algn="ctr">
              <a:spcBef>
                <a:spcPts val="1417"/>
              </a:spcBef>
              <a:buClr>
                <a:srgbClr val="000000"/>
              </a:buClr>
              <a:buSzPct val="45000"/>
              <a:buFont typeface="Wingdings" charset="2"/>
              <a:buChar char=""/>
            </a:pPr>
            <a:r>
              <a:rPr b="1" lang="en-US" sz="6000" spc="-1" strike="noStrike">
                <a:latin typeface="Arial"/>
              </a:rPr>
              <a:t>3 + x = 5​</a:t>
            </a:r>
            <a:endParaRPr b="0" lang="en-US" sz="6000" spc="-1" strike="noStrike">
              <a:latin typeface="Arial"/>
            </a:endParaRPr>
          </a:p>
        </p:txBody>
      </p:sp>
      <p:sp>
        <p:nvSpPr>
          <p:cNvPr id="484" name="TextShape 3"/>
          <p:cNvSpPr txBox="1"/>
          <p:nvPr/>
        </p:nvSpPr>
        <p:spPr>
          <a:xfrm>
            <a:off x="11429640" y="6431400"/>
            <a:ext cx="1221480" cy="427320"/>
          </a:xfrm>
          <a:prstGeom prst="rect">
            <a:avLst/>
          </a:prstGeom>
          <a:noFill/>
          <a:ln w="0">
            <a:noFill/>
          </a:ln>
        </p:spPr>
        <p:txBody>
          <a:bodyPr lIns="90000" rIns="90000" tIns="45000" bIns="45000">
            <a:noAutofit/>
          </a:bodyPr>
          <a:p>
            <a:fld id="{6BF4F21F-9503-4967-8D19-B838D8D07181}" type="slidenum">
              <a:rPr b="0" lang="en-US" sz="1800" spc="-1" strike="noStrike">
                <a:latin typeface="Arial"/>
              </a:rPr>
              <a:t>&lt;number&gt;</a:t>
            </a:fld>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85" name="TextShape 1"/>
          <p:cNvSpPr txBox="1"/>
          <p:nvPr/>
        </p:nvSpPr>
        <p:spPr>
          <a:xfrm>
            <a:off x="604440" y="448560"/>
            <a:ext cx="10983240" cy="747720"/>
          </a:xfrm>
          <a:prstGeom prst="rect">
            <a:avLst/>
          </a:prstGeom>
          <a:noFill/>
          <a:ln w="12600">
            <a:noFill/>
          </a:ln>
        </p:spPr>
        <p:txBody>
          <a:bodyPr anchor="ctr">
            <a:normAutofit/>
          </a:bodyPr>
          <a:p>
            <a:pPr algn="ctr"/>
            <a:r>
              <a:rPr b="0" lang="en-US" sz="4400" spc="-1" strike="noStrike">
                <a:latin typeface="Arial"/>
              </a:rPr>
              <a:t>Programming languages</a:t>
            </a:r>
            <a:endParaRPr b="0" lang="en-US" sz="4400" spc="-1" strike="noStrike">
              <a:latin typeface="Arial"/>
            </a:endParaRPr>
          </a:p>
        </p:txBody>
      </p:sp>
      <p:sp>
        <p:nvSpPr>
          <p:cNvPr id="486" name="TextShape 2"/>
          <p:cNvSpPr txBox="1"/>
          <p:nvPr/>
        </p:nvSpPr>
        <p:spPr>
          <a:xfrm>
            <a:off x="11429280" y="6431040"/>
            <a:ext cx="1221480" cy="427320"/>
          </a:xfrm>
          <a:prstGeom prst="rect">
            <a:avLst/>
          </a:prstGeom>
          <a:noFill/>
          <a:ln w="0">
            <a:noFill/>
          </a:ln>
        </p:spPr>
        <p:txBody>
          <a:bodyPr lIns="90000" rIns="90000" tIns="45000" bIns="45000">
            <a:noAutofit/>
          </a:bodyPr>
          <a:p>
            <a:fld id="{73476BA1-EEF7-4295-AF5E-622A544BF2F3}" type="slidenum">
              <a:rPr b="0" lang="en-US" sz="1800" spc="-1" strike="noStrike">
                <a:latin typeface="Arial"/>
              </a:rPr>
              <a:t>&lt;number&gt;</a:t>
            </a:fld>
            <a:endParaRPr b="0" lang="en-US" sz="1800" spc="-1" strike="noStrike">
              <a:latin typeface="Arial"/>
            </a:endParaRPr>
          </a:p>
        </p:txBody>
      </p:sp>
      <p:sp>
        <p:nvSpPr>
          <p:cNvPr id="487" name="TextShape 3"/>
          <p:cNvSpPr txBox="1"/>
          <p:nvPr/>
        </p:nvSpPr>
        <p:spPr>
          <a:xfrm>
            <a:off x="457200" y="1828800"/>
            <a:ext cx="11201400" cy="685800"/>
          </a:xfrm>
          <a:prstGeom prst="rect">
            <a:avLst/>
          </a:prstGeom>
          <a:noFill/>
          <a:ln w="12600">
            <a:noFill/>
          </a:ln>
        </p:spPr>
        <p:txBody>
          <a:bodyPr>
            <a:normAutofit/>
          </a:bodyPr>
          <a:p>
            <a:pPr marL="432000" indent="-324000" algn="just">
              <a:spcBef>
                <a:spcPts val="1417"/>
              </a:spcBef>
              <a:buClr>
                <a:srgbClr val="000000"/>
              </a:buClr>
              <a:buSzPct val="45000"/>
              <a:buFont typeface="Wingdings" charset="2"/>
              <a:buChar char=""/>
            </a:pPr>
            <a:r>
              <a:rPr b="1" lang="en-US" sz="4000" spc="-1" strike="noStrike">
                <a:latin typeface="Arial"/>
              </a:rPr>
              <a:t>Python → C → Assembly → Machine code</a:t>
            </a:r>
            <a:endParaRPr b="0" lang="en-US" sz="4000" spc="-1" strike="noStrike">
              <a:latin typeface="Arial"/>
            </a:endParaRPr>
          </a:p>
        </p:txBody>
      </p:sp>
      <p:sp>
        <p:nvSpPr>
          <p:cNvPr id="488" name="TextShape 4"/>
          <p:cNvSpPr txBox="1"/>
          <p:nvPr/>
        </p:nvSpPr>
        <p:spPr>
          <a:xfrm>
            <a:off x="457200" y="3200400"/>
            <a:ext cx="11201400" cy="914400"/>
          </a:xfrm>
          <a:prstGeom prst="rect">
            <a:avLst/>
          </a:prstGeom>
          <a:noFill/>
          <a:ln w="12600">
            <a:noFill/>
          </a:ln>
        </p:spPr>
        <p:txBody>
          <a:bodyPr>
            <a:normAutofit fontScale="61000"/>
          </a:bodyPr>
          <a:p>
            <a:pPr marL="432000" indent="-324000" algn="just">
              <a:spcBef>
                <a:spcPts val="1417"/>
              </a:spcBef>
              <a:buClr>
                <a:srgbClr val="000000"/>
              </a:buClr>
              <a:buSzPct val="45000"/>
              <a:buFont typeface="Wingdings" charset="2"/>
              <a:buChar char=""/>
            </a:pPr>
            <a:r>
              <a:rPr b="1" lang="en-US" sz="4000" spc="-1" strike="noStrike">
                <a:latin typeface="Arial"/>
              </a:rPr>
              <a:t>Data-oriented &gt; Object-oriented &gt; Functional &gt; Structured</a:t>
            </a:r>
            <a:endParaRPr b="0" lang="en-US" sz="4000" spc="-1" strike="noStrike">
              <a:latin typeface="Arial"/>
            </a:endParaRPr>
          </a:p>
        </p:txBody>
      </p:sp>
      <p:sp>
        <p:nvSpPr>
          <p:cNvPr id="489" name="TextShape 5"/>
          <p:cNvSpPr txBox="1"/>
          <p:nvPr/>
        </p:nvSpPr>
        <p:spPr>
          <a:xfrm>
            <a:off x="3429000" y="4343400"/>
            <a:ext cx="5486400" cy="2057400"/>
          </a:xfrm>
          <a:prstGeom prst="rect">
            <a:avLst/>
          </a:prstGeom>
          <a:noFill/>
          <a:ln w="12600">
            <a:noFill/>
          </a:ln>
        </p:spPr>
        <p:txBody>
          <a:bodyPr>
            <a:normAutofit fontScale="91000"/>
          </a:bodyPr>
          <a:p>
            <a:pPr marL="432000" indent="-324000" algn="ctr">
              <a:spcBef>
                <a:spcPts val="1417"/>
              </a:spcBef>
              <a:buClr>
                <a:srgbClr val="000000"/>
              </a:buClr>
              <a:buSzPct val="45000"/>
              <a:buFont typeface="Wingdings" charset="2"/>
              <a:buChar char=""/>
            </a:pPr>
            <a:r>
              <a:rPr b="1" lang="en-US" sz="4000" spc="-1" strike="noStrike">
                <a:latin typeface="Arial"/>
              </a:rPr>
              <a:t>x = j if a &gt; b else k</a:t>
            </a:r>
            <a:endParaRPr b="0" lang="en-US" sz="4000" spc="-1" strike="noStrike">
              <a:latin typeface="Arial"/>
            </a:endParaRPr>
          </a:p>
          <a:p>
            <a:pPr marL="432000" indent="-324000" algn="ctr">
              <a:spcBef>
                <a:spcPts val="1417"/>
              </a:spcBef>
              <a:buClr>
                <a:srgbClr val="000000"/>
              </a:buClr>
              <a:buSzPct val="45000"/>
              <a:buFont typeface="Wingdings" charset="2"/>
              <a:buChar char=""/>
            </a:pPr>
            <a:r>
              <a:rPr b="1" lang="en-US" sz="4000" spc="-1" strike="noStrike">
                <a:latin typeface="Arial"/>
              </a:rPr>
              <a:t>x = a &gt; b → j, k</a:t>
            </a:r>
            <a:endParaRPr b="0" lang="en-US" sz="4000" spc="-1" strike="noStrike">
              <a:latin typeface="Arial"/>
            </a:endParaRPr>
          </a:p>
          <a:p>
            <a:pPr marL="432000" indent="-324000" algn="ctr">
              <a:spcBef>
                <a:spcPts val="1417"/>
              </a:spcBef>
              <a:buClr>
                <a:srgbClr val="000000"/>
              </a:buClr>
              <a:buSzPct val="45000"/>
              <a:buFont typeface="Wingdings" charset="2"/>
              <a:buChar char=""/>
            </a:pPr>
            <a:r>
              <a:rPr b="1" lang="en-US" sz="4000" spc="-1" strike="noStrike">
                <a:latin typeface="Arial"/>
              </a:rPr>
              <a:t>int x = (a &gt; b) ? j : k;</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90" name="TextShape 1"/>
          <p:cNvSpPr txBox="1"/>
          <p:nvPr/>
        </p:nvSpPr>
        <p:spPr>
          <a:xfrm>
            <a:off x="604440" y="448560"/>
            <a:ext cx="10983240" cy="747720"/>
          </a:xfrm>
          <a:prstGeom prst="rect">
            <a:avLst/>
          </a:prstGeom>
          <a:noFill/>
          <a:ln w="12600">
            <a:noFill/>
          </a:ln>
        </p:spPr>
        <p:txBody>
          <a:bodyPr anchor="ctr">
            <a:normAutofit/>
          </a:bodyPr>
          <a:p>
            <a:pPr algn="ctr"/>
            <a:r>
              <a:rPr b="0" lang="en-US" sz="4400" spc="-1" strike="noStrike">
                <a:latin typeface="Arial"/>
              </a:rPr>
              <a:t>Textual form</a:t>
            </a:r>
            <a:endParaRPr b="0" lang="en-US" sz="4400" spc="-1" strike="noStrike">
              <a:latin typeface="Arial"/>
            </a:endParaRPr>
          </a:p>
        </p:txBody>
      </p:sp>
      <p:sp>
        <p:nvSpPr>
          <p:cNvPr id="491" name="TextShape 2"/>
          <p:cNvSpPr txBox="1"/>
          <p:nvPr/>
        </p:nvSpPr>
        <p:spPr>
          <a:xfrm>
            <a:off x="11429640" y="6431400"/>
            <a:ext cx="1221480" cy="427320"/>
          </a:xfrm>
          <a:prstGeom prst="rect">
            <a:avLst/>
          </a:prstGeom>
          <a:noFill/>
          <a:ln w="0">
            <a:noFill/>
          </a:ln>
        </p:spPr>
        <p:txBody>
          <a:bodyPr lIns="90000" rIns="90000" tIns="45000" bIns="45000">
            <a:noAutofit/>
          </a:bodyPr>
          <a:p>
            <a:fld id="{59AFE6C2-EA94-48B4-8A82-3F069DC0B281}" type="slidenum">
              <a:rPr b="0" lang="en-US" sz="1800" spc="-1" strike="noStrike">
                <a:latin typeface="Arial"/>
              </a:rPr>
              <a:t>&lt;number&gt;</a:t>
            </a:fld>
            <a:endParaRPr b="0" lang="en-US" sz="1800" spc="-1" strike="noStrike">
              <a:latin typeface="Arial"/>
            </a:endParaRPr>
          </a:p>
        </p:txBody>
      </p:sp>
      <p:sp>
        <p:nvSpPr>
          <p:cNvPr id="492" name="TextShape 3"/>
          <p:cNvSpPr txBox="1"/>
          <p:nvPr/>
        </p:nvSpPr>
        <p:spPr>
          <a:xfrm>
            <a:off x="604800" y="1604160"/>
            <a:ext cx="10983240" cy="4572720"/>
          </a:xfrm>
          <a:prstGeom prst="rect">
            <a:avLst/>
          </a:prstGeom>
          <a:noFill/>
          <a:ln w="12600">
            <a:noFill/>
          </a:ln>
        </p:spPr>
        <p:txBody>
          <a:bodyPr>
            <a:normAutofit/>
          </a:bodyPr>
          <a:p>
            <a:pPr marL="432000" indent="-324000">
              <a:spcBef>
                <a:spcPts val="1417"/>
              </a:spcBef>
              <a:buClr>
                <a:srgbClr val="000000"/>
              </a:buClr>
              <a:buSzPct val="45000"/>
              <a:buFont typeface="Wingdings" charset="2"/>
              <a:buChar char=""/>
            </a:pPr>
            <a:r>
              <a:rPr b="0" lang="en-US" sz="3200" spc="-1" strike="noStrike">
                <a:latin typeface="Arial"/>
              </a:rPr>
              <a:t>Formal language =/= natural language</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Cognitive load theory</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Visual information processing vs. textual information processing</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Reasoning and language processing are done in different parts of the brain</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93" name="TextShape 1"/>
          <p:cNvSpPr txBox="1"/>
          <p:nvPr/>
        </p:nvSpPr>
        <p:spPr>
          <a:xfrm>
            <a:off x="604440" y="448560"/>
            <a:ext cx="10983240" cy="747720"/>
          </a:xfrm>
          <a:prstGeom prst="rect">
            <a:avLst/>
          </a:prstGeom>
          <a:noFill/>
          <a:ln w="12600">
            <a:noFill/>
          </a:ln>
        </p:spPr>
        <p:txBody>
          <a:bodyPr anchor="ctr">
            <a:normAutofit/>
          </a:bodyPr>
          <a:p>
            <a:pPr algn="ctr"/>
            <a:r>
              <a:rPr b="0" lang="en-US" sz="4400" spc="-1" strike="noStrike">
                <a:latin typeface="Arial"/>
              </a:rPr>
              <a:t>Specific set of skills</a:t>
            </a:r>
            <a:endParaRPr b="0" lang="en-US" sz="4400" spc="-1" strike="noStrike">
              <a:latin typeface="Arial"/>
            </a:endParaRPr>
          </a:p>
        </p:txBody>
      </p:sp>
      <p:sp>
        <p:nvSpPr>
          <p:cNvPr id="494" name="TextShape 2"/>
          <p:cNvSpPr txBox="1"/>
          <p:nvPr/>
        </p:nvSpPr>
        <p:spPr>
          <a:xfrm>
            <a:off x="11429640" y="6431400"/>
            <a:ext cx="1221480" cy="427320"/>
          </a:xfrm>
          <a:prstGeom prst="rect">
            <a:avLst/>
          </a:prstGeom>
          <a:noFill/>
          <a:ln w="0">
            <a:noFill/>
          </a:ln>
        </p:spPr>
        <p:txBody>
          <a:bodyPr lIns="90000" rIns="90000" tIns="45000" bIns="45000">
            <a:noAutofit/>
          </a:bodyPr>
          <a:p>
            <a:fld id="{15A9E9BB-4972-4DEE-BF92-BD3C209FD715}" type="slidenum">
              <a:rPr b="0" lang="en-US" sz="1800" spc="-1" strike="noStrike">
                <a:latin typeface="Arial"/>
              </a:rPr>
              <a:t>&lt;number&gt;</a:t>
            </a:fld>
            <a:endParaRPr b="0" lang="en-US" sz="1800" spc="-1" strike="noStrike">
              <a:latin typeface="Arial"/>
            </a:endParaRPr>
          </a:p>
        </p:txBody>
      </p:sp>
      <p:pic>
        <p:nvPicPr>
          <p:cNvPr id="495" name="" descr=""/>
          <p:cNvPicPr/>
          <p:nvPr/>
        </p:nvPicPr>
        <p:blipFill>
          <a:blip r:embed="rId1"/>
          <a:stretch/>
        </p:blipFill>
        <p:spPr>
          <a:xfrm>
            <a:off x="1371600" y="1263960"/>
            <a:ext cx="9601200" cy="534132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987</TotalTime>
  <Application>LibreOffice/7.0.5.2$Windows_X86_64 LibreOffice_project/64390860c6cd0aca4beafafcfd84613dd9dfb63a</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2022-10-02T15:26:31Z</dcterms:created>
  <dc:creator>Dumitru Ciorba</dc:creator>
  <dc:description/>
  <dc:language>en-US</dc:language>
  <cp:lastModifiedBy/>
  <dcterms:modified xsi:type="dcterms:W3CDTF">2022-10-20T22:33:13Z</dcterms:modified>
  <cp:revision>54</cp:revision>
  <dc:subject/>
  <dc:title>Bring Your Presentations  to Life with 3D</dc:title>
</cp:coreProperties>
</file>